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17"/>
  </p:notesMasterIdLst>
  <p:sldIdLst>
    <p:sldId id="256" r:id="rId3"/>
    <p:sldId id="258" r:id="rId4"/>
    <p:sldId id="295" r:id="rId5"/>
    <p:sldId id="297" r:id="rId6"/>
    <p:sldId id="284" r:id="rId7"/>
    <p:sldId id="296" r:id="rId8"/>
    <p:sldId id="307" r:id="rId9"/>
    <p:sldId id="310" r:id="rId10"/>
    <p:sldId id="311" r:id="rId11"/>
    <p:sldId id="302" r:id="rId12"/>
    <p:sldId id="309" r:id="rId13"/>
    <p:sldId id="304" r:id="rId14"/>
    <p:sldId id="308" r:id="rId15"/>
    <p:sldId id="262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351"/>
    <a:srgbClr val="74C6BE"/>
    <a:srgbClr val="FEDB69"/>
    <a:srgbClr val="CC4B4A"/>
    <a:srgbClr val="4E5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371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F5D7EE-3898-4E7D-A01A-7D86D239D5A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5A3B94-E03B-478D-98D2-8844F668285F}">
      <dgm:prSet phldrT="[文本]"/>
      <dgm:spPr/>
      <dgm:t>
        <a:bodyPr vert="vert" lIns="14400"/>
        <a:lstStyle/>
        <a:p>
          <a:r>
            <a:rPr lang="zh-CN" altLang="en-US" dirty="0"/>
            <a:t>评审检查表</a:t>
          </a:r>
        </a:p>
      </dgm:t>
    </dgm:pt>
    <dgm:pt modelId="{7B74C114-3523-417F-B255-87FE0AC25F92}" type="parTrans" cxnId="{F814817F-7473-4FFA-9BA3-5A4A0D5D610B}">
      <dgm:prSet/>
      <dgm:spPr/>
      <dgm:t>
        <a:bodyPr/>
        <a:lstStyle/>
        <a:p>
          <a:endParaRPr lang="zh-CN" altLang="en-US"/>
        </a:p>
      </dgm:t>
    </dgm:pt>
    <dgm:pt modelId="{5A1BF25E-D9B8-4334-8E39-DA2581EBF2DA}" type="sibTrans" cxnId="{F814817F-7473-4FFA-9BA3-5A4A0D5D610B}">
      <dgm:prSet/>
      <dgm:spPr/>
      <dgm:t>
        <a:bodyPr/>
        <a:lstStyle/>
        <a:p>
          <a:endParaRPr lang="zh-CN" altLang="en-US"/>
        </a:p>
      </dgm:t>
    </dgm:pt>
    <dgm:pt modelId="{0A9170EE-8FC1-44D0-BC6B-B3D310DC21A9}">
      <dgm:prSet phldrT="[文本]"/>
      <dgm:spPr/>
      <dgm:t>
        <a:bodyPr/>
        <a:lstStyle/>
        <a:p>
          <a:r>
            <a:rPr lang="zh-CN" altLang="en-US" dirty="0"/>
            <a:t>文档问题</a:t>
          </a:r>
        </a:p>
      </dgm:t>
    </dgm:pt>
    <dgm:pt modelId="{5A50356D-8747-4620-8C9C-B5ECA9DF43C7}" type="parTrans" cxnId="{849A751E-74EC-49D5-87EC-1AAAF574DF17}">
      <dgm:prSet/>
      <dgm:spPr/>
      <dgm:t>
        <a:bodyPr/>
        <a:lstStyle/>
        <a:p>
          <a:endParaRPr lang="zh-CN" altLang="en-US"/>
        </a:p>
      </dgm:t>
    </dgm:pt>
    <dgm:pt modelId="{7F8386CA-147C-4891-B50C-5C66AFCD841D}" type="sibTrans" cxnId="{849A751E-74EC-49D5-87EC-1AAAF574DF17}">
      <dgm:prSet/>
      <dgm:spPr/>
      <dgm:t>
        <a:bodyPr/>
        <a:lstStyle/>
        <a:p>
          <a:endParaRPr lang="zh-CN" altLang="en-US"/>
        </a:p>
      </dgm:t>
    </dgm:pt>
    <dgm:pt modelId="{01C32DEE-8506-421C-BCA9-499BDE84326D}">
      <dgm:prSet phldrT="[文本]"/>
      <dgm:spPr/>
      <dgm:t>
        <a:bodyPr/>
        <a:lstStyle/>
        <a:p>
          <a:r>
            <a:rPr lang="zh-CN" altLang="en-US" dirty="0"/>
            <a:t>格式问题</a:t>
          </a:r>
        </a:p>
      </dgm:t>
    </dgm:pt>
    <dgm:pt modelId="{9C2702C1-29EB-4808-A87E-9461B6897CDA}" type="parTrans" cxnId="{3CC4C40A-ABA5-4F89-ABBF-985036CD1A67}">
      <dgm:prSet/>
      <dgm:spPr/>
      <dgm:t>
        <a:bodyPr/>
        <a:lstStyle/>
        <a:p>
          <a:endParaRPr lang="zh-CN" altLang="en-US"/>
        </a:p>
      </dgm:t>
    </dgm:pt>
    <dgm:pt modelId="{A5E726F4-03F2-4F94-AD82-9B815801315F}" type="sibTrans" cxnId="{3CC4C40A-ABA5-4F89-ABBF-985036CD1A67}">
      <dgm:prSet/>
      <dgm:spPr/>
      <dgm:t>
        <a:bodyPr/>
        <a:lstStyle/>
        <a:p>
          <a:endParaRPr lang="zh-CN" altLang="en-US"/>
        </a:p>
      </dgm:t>
    </dgm:pt>
    <dgm:pt modelId="{F7CE555D-E986-4D72-B5C2-0D981439E278}">
      <dgm:prSet phldrT="[文本]"/>
      <dgm:spPr/>
      <dgm:t>
        <a:bodyPr/>
        <a:lstStyle/>
        <a:p>
          <a:r>
            <a:rPr lang="zh-CN" altLang="en-US" dirty="0"/>
            <a:t>语义问题</a:t>
          </a:r>
        </a:p>
      </dgm:t>
    </dgm:pt>
    <dgm:pt modelId="{98E660DE-828D-4ED3-BF31-14BABA525780}" type="parTrans" cxnId="{41B9794A-0FE3-46E5-8B9A-147CE8EEEF75}">
      <dgm:prSet/>
      <dgm:spPr/>
      <dgm:t>
        <a:bodyPr/>
        <a:lstStyle/>
        <a:p>
          <a:endParaRPr lang="zh-CN" altLang="en-US"/>
        </a:p>
      </dgm:t>
    </dgm:pt>
    <dgm:pt modelId="{8293A31C-D145-4716-B628-61C182D6B6EA}" type="sibTrans" cxnId="{41B9794A-0FE3-46E5-8B9A-147CE8EEEF75}">
      <dgm:prSet/>
      <dgm:spPr/>
      <dgm:t>
        <a:bodyPr/>
        <a:lstStyle/>
        <a:p>
          <a:endParaRPr lang="zh-CN" altLang="en-US"/>
        </a:p>
      </dgm:t>
    </dgm:pt>
    <dgm:pt modelId="{DE570D0E-E3EF-4732-B678-7FF04DC101E2}">
      <dgm:prSet phldrT="[文本]"/>
      <dgm:spPr/>
      <dgm:t>
        <a:bodyPr/>
        <a:lstStyle/>
        <a:p>
          <a:r>
            <a:rPr lang="zh-CN" altLang="en-US" dirty="0"/>
            <a:t>需求问题</a:t>
          </a:r>
        </a:p>
      </dgm:t>
    </dgm:pt>
    <dgm:pt modelId="{B8744E6D-A5FE-409C-9957-5B53BB7FE734}" type="parTrans" cxnId="{B77767EB-074F-4873-A678-F1818BD0E41F}">
      <dgm:prSet/>
      <dgm:spPr/>
      <dgm:t>
        <a:bodyPr/>
        <a:lstStyle/>
        <a:p>
          <a:endParaRPr lang="zh-CN" altLang="en-US"/>
        </a:p>
      </dgm:t>
    </dgm:pt>
    <dgm:pt modelId="{39DB0D95-0928-45ED-8D6D-FF6D73DF0E43}" type="sibTrans" cxnId="{B77767EB-074F-4873-A678-F1818BD0E41F}">
      <dgm:prSet/>
      <dgm:spPr/>
      <dgm:t>
        <a:bodyPr/>
        <a:lstStyle/>
        <a:p>
          <a:endParaRPr lang="zh-CN" altLang="en-US"/>
        </a:p>
      </dgm:t>
    </dgm:pt>
    <dgm:pt modelId="{590CA4F8-7E77-42EA-A1AE-F7CB0F2BFCE4}">
      <dgm:prSet phldrT="[文本]"/>
      <dgm:spPr/>
      <dgm:t>
        <a:bodyPr/>
        <a:lstStyle/>
        <a:p>
          <a:r>
            <a:rPr lang="zh-CN" altLang="en-US" dirty="0"/>
            <a:t>需求正确性</a:t>
          </a:r>
        </a:p>
      </dgm:t>
    </dgm:pt>
    <dgm:pt modelId="{38380960-13BF-4568-B4FE-CAAB75261C6E}" type="parTrans" cxnId="{EC3065B9-6660-4CD7-B603-A1E3E71D4112}">
      <dgm:prSet/>
      <dgm:spPr/>
      <dgm:t>
        <a:bodyPr/>
        <a:lstStyle/>
        <a:p>
          <a:endParaRPr lang="zh-CN" altLang="en-US"/>
        </a:p>
      </dgm:t>
    </dgm:pt>
    <dgm:pt modelId="{15400ADE-C868-41F5-8796-792B22673632}" type="sibTrans" cxnId="{EC3065B9-6660-4CD7-B603-A1E3E71D4112}">
      <dgm:prSet/>
      <dgm:spPr/>
      <dgm:t>
        <a:bodyPr/>
        <a:lstStyle/>
        <a:p>
          <a:endParaRPr lang="zh-CN" altLang="en-US"/>
        </a:p>
      </dgm:t>
    </dgm:pt>
    <dgm:pt modelId="{0AC2AB37-1252-4EFB-B92A-77F29582744F}">
      <dgm:prSet phldrT="[文本]"/>
      <dgm:spPr/>
      <dgm:t>
        <a:bodyPr/>
        <a:lstStyle/>
        <a:p>
          <a:r>
            <a:rPr lang="zh-CN" altLang="en-US" dirty="0"/>
            <a:t>需求完整性</a:t>
          </a:r>
        </a:p>
      </dgm:t>
    </dgm:pt>
    <dgm:pt modelId="{2EB04AE6-3500-4C58-ABE9-D00C6EFD6D20}" type="parTrans" cxnId="{9F272684-74F1-4396-B70E-95F6BB7ECCC2}">
      <dgm:prSet/>
      <dgm:spPr/>
      <dgm:t>
        <a:bodyPr/>
        <a:lstStyle/>
        <a:p>
          <a:endParaRPr lang="zh-CN" altLang="en-US"/>
        </a:p>
      </dgm:t>
    </dgm:pt>
    <dgm:pt modelId="{06C11A0A-6F47-4494-A384-24BFE3608487}" type="sibTrans" cxnId="{9F272684-74F1-4396-B70E-95F6BB7ECCC2}">
      <dgm:prSet/>
      <dgm:spPr/>
      <dgm:t>
        <a:bodyPr/>
        <a:lstStyle/>
        <a:p>
          <a:endParaRPr lang="zh-CN" altLang="en-US"/>
        </a:p>
      </dgm:t>
    </dgm:pt>
    <dgm:pt modelId="{703CC278-A928-46CC-A724-AB8BF37F4F8E}">
      <dgm:prSet phldrT="[文本]"/>
      <dgm:spPr/>
      <dgm:t>
        <a:bodyPr/>
        <a:lstStyle/>
        <a:p>
          <a:r>
            <a:rPr lang="zh-CN" altLang="en-US" dirty="0"/>
            <a:t>需求实践性</a:t>
          </a:r>
        </a:p>
      </dgm:t>
    </dgm:pt>
    <dgm:pt modelId="{6C997D9D-A5AB-406F-B657-339F561E5B9D}" type="parTrans" cxnId="{68CBBB01-C0CF-4D6F-AAF4-7A3AF05E36DC}">
      <dgm:prSet/>
      <dgm:spPr/>
      <dgm:t>
        <a:bodyPr/>
        <a:lstStyle/>
        <a:p>
          <a:endParaRPr lang="zh-CN" altLang="en-US"/>
        </a:p>
      </dgm:t>
    </dgm:pt>
    <dgm:pt modelId="{714E6609-3EF3-46FC-990E-0A6E99CEC334}" type="sibTrans" cxnId="{68CBBB01-C0CF-4D6F-AAF4-7A3AF05E36DC}">
      <dgm:prSet/>
      <dgm:spPr/>
      <dgm:t>
        <a:bodyPr/>
        <a:lstStyle/>
        <a:p>
          <a:endParaRPr lang="zh-CN" altLang="en-US"/>
        </a:p>
      </dgm:t>
    </dgm:pt>
    <dgm:pt modelId="{C1CBA00D-BB91-41E7-879D-BB97DECEB30D}">
      <dgm:prSet phldrT="[文本]"/>
      <dgm:spPr/>
      <dgm:t>
        <a:bodyPr/>
        <a:lstStyle/>
        <a:p>
          <a:r>
            <a:rPr lang="zh-CN" altLang="en-US" dirty="0"/>
            <a:t>需求的质量属性</a:t>
          </a:r>
        </a:p>
      </dgm:t>
    </dgm:pt>
    <dgm:pt modelId="{82339A0A-1107-4443-A993-49BC09A92F32}" type="parTrans" cxnId="{228EA6CE-30B0-4FE8-A52A-093EED303382}">
      <dgm:prSet/>
      <dgm:spPr/>
      <dgm:t>
        <a:bodyPr/>
        <a:lstStyle/>
        <a:p>
          <a:endParaRPr lang="zh-CN" altLang="en-US"/>
        </a:p>
      </dgm:t>
    </dgm:pt>
    <dgm:pt modelId="{36F98391-A19B-4D13-A76C-BC6FE2AFD01A}" type="sibTrans" cxnId="{228EA6CE-30B0-4FE8-A52A-093EED303382}">
      <dgm:prSet/>
      <dgm:spPr/>
      <dgm:t>
        <a:bodyPr/>
        <a:lstStyle/>
        <a:p>
          <a:endParaRPr lang="zh-CN" altLang="en-US"/>
        </a:p>
      </dgm:t>
    </dgm:pt>
    <dgm:pt modelId="{6695593A-8D2E-4A98-BF15-32A46241493A}">
      <dgm:prSet/>
      <dgm:spPr/>
      <dgm:t>
        <a:bodyPr/>
        <a:lstStyle/>
        <a:p>
          <a:r>
            <a:rPr lang="zh-CN" altLang="en-US"/>
            <a:t>非功能需求</a:t>
          </a:r>
          <a:endParaRPr lang="zh-CN" altLang="en-US" dirty="0"/>
        </a:p>
      </dgm:t>
    </dgm:pt>
    <dgm:pt modelId="{FE0A1AD7-1E63-481C-B976-F3C103F0E23C}" type="parTrans" cxnId="{A83A7A34-8FDE-4C97-B255-F47A336FA1C3}">
      <dgm:prSet/>
      <dgm:spPr/>
      <dgm:t>
        <a:bodyPr/>
        <a:lstStyle/>
        <a:p>
          <a:endParaRPr lang="zh-CN" altLang="en-US"/>
        </a:p>
      </dgm:t>
    </dgm:pt>
    <dgm:pt modelId="{C03BD301-EE4C-4060-AB25-CBAC13A0934C}" type="sibTrans" cxnId="{A83A7A34-8FDE-4C97-B255-F47A336FA1C3}">
      <dgm:prSet/>
      <dgm:spPr/>
      <dgm:t>
        <a:bodyPr/>
        <a:lstStyle/>
        <a:p>
          <a:endParaRPr lang="zh-CN" altLang="en-US"/>
        </a:p>
      </dgm:t>
    </dgm:pt>
    <dgm:pt modelId="{1586BDEF-3C80-48A7-983A-60DCF940D133}">
      <dgm:prSet phldrT="[文本]"/>
      <dgm:spPr/>
      <dgm:t>
        <a:bodyPr/>
        <a:lstStyle/>
        <a:p>
          <a:r>
            <a:rPr lang="zh-CN" altLang="en-US" dirty="0"/>
            <a:t>配置问题</a:t>
          </a:r>
        </a:p>
      </dgm:t>
    </dgm:pt>
    <dgm:pt modelId="{CC11A012-47A2-4973-9A41-9FC52C90CD74}" type="parTrans" cxnId="{AB5C4F84-8CCC-4DCA-A23D-9CD7350A8398}">
      <dgm:prSet/>
      <dgm:spPr/>
      <dgm:t>
        <a:bodyPr/>
        <a:lstStyle/>
        <a:p>
          <a:endParaRPr lang="zh-CN" altLang="en-US"/>
        </a:p>
      </dgm:t>
    </dgm:pt>
    <dgm:pt modelId="{E097605A-E495-4276-8AC7-978D13C37B9D}" type="sibTrans" cxnId="{AB5C4F84-8CCC-4DCA-A23D-9CD7350A8398}">
      <dgm:prSet/>
      <dgm:spPr/>
      <dgm:t>
        <a:bodyPr/>
        <a:lstStyle/>
        <a:p>
          <a:endParaRPr lang="zh-CN" altLang="en-US"/>
        </a:p>
      </dgm:t>
    </dgm:pt>
    <dgm:pt modelId="{EA9A62C3-3FCE-4343-B931-B8D3402D527D}">
      <dgm:prSet phldrT="[文本]"/>
      <dgm:spPr/>
      <dgm:t>
        <a:bodyPr/>
        <a:lstStyle/>
        <a:p>
          <a:r>
            <a:rPr lang="zh-CN" altLang="en-US" dirty="0"/>
            <a:t>图表问题</a:t>
          </a:r>
        </a:p>
      </dgm:t>
    </dgm:pt>
    <dgm:pt modelId="{B4B2F6E9-7951-46AA-9576-B01E5DA30542}" type="parTrans" cxnId="{FD41D027-578D-4D34-AFC2-FB5DBD2AD17E}">
      <dgm:prSet/>
      <dgm:spPr/>
      <dgm:t>
        <a:bodyPr/>
        <a:lstStyle/>
        <a:p>
          <a:endParaRPr lang="zh-CN" altLang="en-US"/>
        </a:p>
      </dgm:t>
    </dgm:pt>
    <dgm:pt modelId="{389017C3-9E7D-4A55-B96D-8E4989D886C1}" type="sibTrans" cxnId="{FD41D027-578D-4D34-AFC2-FB5DBD2AD17E}">
      <dgm:prSet/>
      <dgm:spPr/>
      <dgm:t>
        <a:bodyPr/>
        <a:lstStyle/>
        <a:p>
          <a:endParaRPr lang="zh-CN" altLang="en-US"/>
        </a:p>
      </dgm:t>
    </dgm:pt>
    <dgm:pt modelId="{09F07DE1-6818-AD4A-A165-92F1DD287812}">
      <dgm:prSet/>
      <dgm:spPr/>
      <dgm:t>
        <a:bodyPr/>
        <a:lstStyle/>
        <a:p>
          <a:r>
            <a:rPr lang="zh-CN" altLang="en-US" dirty="0"/>
            <a:t>。。。</a:t>
          </a:r>
        </a:p>
      </dgm:t>
    </dgm:pt>
    <dgm:pt modelId="{F07D9FFC-0A16-7544-99AE-05B172F476CC}" type="parTrans" cxnId="{C33F453E-013B-FC40-A428-B248AC0C4FF0}">
      <dgm:prSet/>
      <dgm:spPr/>
      <dgm:t>
        <a:bodyPr/>
        <a:lstStyle/>
        <a:p>
          <a:endParaRPr lang="zh-CN" altLang="en-US"/>
        </a:p>
      </dgm:t>
    </dgm:pt>
    <dgm:pt modelId="{88D6C335-081A-2242-8AAF-A8EE93E73F7E}" type="sibTrans" cxnId="{C33F453E-013B-FC40-A428-B248AC0C4FF0}">
      <dgm:prSet/>
      <dgm:spPr/>
      <dgm:t>
        <a:bodyPr/>
        <a:lstStyle/>
        <a:p>
          <a:endParaRPr lang="zh-CN" altLang="en-US"/>
        </a:p>
      </dgm:t>
    </dgm:pt>
    <dgm:pt modelId="{D45D11D6-1453-B146-851F-954A19CC6393}">
      <dgm:prSet phldrT="[文本]"/>
      <dgm:spPr/>
      <dgm:t>
        <a:bodyPr/>
        <a:lstStyle/>
        <a:p>
          <a:r>
            <a:rPr lang="zh-CN" altLang="en-US" dirty="0"/>
            <a:t>评审终止条件</a:t>
          </a:r>
        </a:p>
      </dgm:t>
    </dgm:pt>
    <dgm:pt modelId="{BD2567C1-44E5-4E47-B906-0AD433EDFAA8}" type="parTrans" cxnId="{94B70CE0-47A1-1A47-B252-B6660FD3E651}">
      <dgm:prSet/>
      <dgm:spPr/>
      <dgm:t>
        <a:bodyPr/>
        <a:lstStyle/>
        <a:p>
          <a:endParaRPr lang="zh-CN" altLang="en-US"/>
        </a:p>
      </dgm:t>
    </dgm:pt>
    <dgm:pt modelId="{CBF857A4-3962-0243-802A-912D8CFCF099}" type="sibTrans" cxnId="{94B70CE0-47A1-1A47-B252-B6660FD3E651}">
      <dgm:prSet/>
      <dgm:spPr/>
      <dgm:t>
        <a:bodyPr/>
        <a:lstStyle/>
        <a:p>
          <a:endParaRPr lang="zh-CN" altLang="en-US"/>
        </a:p>
      </dgm:t>
    </dgm:pt>
    <dgm:pt modelId="{A582073D-D944-EB45-9BD7-3A2B14250A65}" type="pres">
      <dgm:prSet presAssocID="{45F5D7EE-3898-4E7D-A01A-7D86D239D5A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0886AF4-3F36-4145-93A0-96F0DA87A82B}" type="pres">
      <dgm:prSet presAssocID="{175A3B94-E03B-478D-98D2-8844F668285F}" presName="root1" presStyleCnt="0"/>
      <dgm:spPr/>
    </dgm:pt>
    <dgm:pt modelId="{75EC1865-A2D7-1240-8123-CA6B742502D1}" type="pres">
      <dgm:prSet presAssocID="{175A3B94-E03B-478D-98D2-8844F668285F}" presName="LevelOneTextNode" presStyleLbl="node0" presStyleIdx="0" presStyleCnt="1">
        <dgm:presLayoutVars>
          <dgm:chPref val="3"/>
        </dgm:presLayoutVars>
      </dgm:prSet>
      <dgm:spPr/>
    </dgm:pt>
    <dgm:pt modelId="{B624E895-3E4D-0B47-A52D-5152752F544C}" type="pres">
      <dgm:prSet presAssocID="{175A3B94-E03B-478D-98D2-8844F668285F}" presName="level2hierChild" presStyleCnt="0"/>
      <dgm:spPr/>
    </dgm:pt>
    <dgm:pt modelId="{5B197146-D18E-ED48-822B-19900E5876E9}" type="pres">
      <dgm:prSet presAssocID="{5A50356D-8747-4620-8C9C-B5ECA9DF43C7}" presName="conn2-1" presStyleLbl="parChTrans1D2" presStyleIdx="0" presStyleCnt="4"/>
      <dgm:spPr/>
    </dgm:pt>
    <dgm:pt modelId="{88058549-93B4-CE46-B06B-B605119964B2}" type="pres">
      <dgm:prSet presAssocID="{5A50356D-8747-4620-8C9C-B5ECA9DF43C7}" presName="connTx" presStyleLbl="parChTrans1D2" presStyleIdx="0" presStyleCnt="4"/>
      <dgm:spPr/>
    </dgm:pt>
    <dgm:pt modelId="{99ABC071-7E71-6243-9874-B059E483E107}" type="pres">
      <dgm:prSet presAssocID="{0A9170EE-8FC1-44D0-BC6B-B3D310DC21A9}" presName="root2" presStyleCnt="0"/>
      <dgm:spPr/>
    </dgm:pt>
    <dgm:pt modelId="{B4044245-F25B-4240-8CEE-E086682EA8E5}" type="pres">
      <dgm:prSet presAssocID="{0A9170EE-8FC1-44D0-BC6B-B3D310DC21A9}" presName="LevelTwoTextNode" presStyleLbl="node2" presStyleIdx="0" presStyleCnt="4">
        <dgm:presLayoutVars>
          <dgm:chPref val="3"/>
        </dgm:presLayoutVars>
      </dgm:prSet>
      <dgm:spPr/>
    </dgm:pt>
    <dgm:pt modelId="{43A9DD61-960F-D34E-964C-149F05811CD8}" type="pres">
      <dgm:prSet presAssocID="{0A9170EE-8FC1-44D0-BC6B-B3D310DC21A9}" presName="level3hierChild" presStyleCnt="0"/>
      <dgm:spPr/>
    </dgm:pt>
    <dgm:pt modelId="{81DEC571-B0DF-D544-8335-CC43DA6FBCAD}" type="pres">
      <dgm:prSet presAssocID="{9C2702C1-29EB-4808-A87E-9461B6897CDA}" presName="conn2-1" presStyleLbl="parChTrans1D3" presStyleIdx="0" presStyleCnt="9"/>
      <dgm:spPr/>
    </dgm:pt>
    <dgm:pt modelId="{DA0137E1-BF0D-054C-B9BE-FD1E78413451}" type="pres">
      <dgm:prSet presAssocID="{9C2702C1-29EB-4808-A87E-9461B6897CDA}" presName="connTx" presStyleLbl="parChTrans1D3" presStyleIdx="0" presStyleCnt="9"/>
      <dgm:spPr/>
    </dgm:pt>
    <dgm:pt modelId="{DFAB69DC-09F3-8646-9064-AE3482243237}" type="pres">
      <dgm:prSet presAssocID="{01C32DEE-8506-421C-BCA9-499BDE84326D}" presName="root2" presStyleCnt="0"/>
      <dgm:spPr/>
    </dgm:pt>
    <dgm:pt modelId="{A6FD67CF-3086-C84B-AED7-D81414CA26C3}" type="pres">
      <dgm:prSet presAssocID="{01C32DEE-8506-421C-BCA9-499BDE84326D}" presName="LevelTwoTextNode" presStyleLbl="node3" presStyleIdx="0" presStyleCnt="9">
        <dgm:presLayoutVars>
          <dgm:chPref val="3"/>
        </dgm:presLayoutVars>
      </dgm:prSet>
      <dgm:spPr/>
    </dgm:pt>
    <dgm:pt modelId="{0E6989E1-005D-AA47-9DC0-2998B60F1297}" type="pres">
      <dgm:prSet presAssocID="{01C32DEE-8506-421C-BCA9-499BDE84326D}" presName="level3hierChild" presStyleCnt="0"/>
      <dgm:spPr/>
    </dgm:pt>
    <dgm:pt modelId="{534BF6E0-186F-5E4D-B7D1-F70D3322F0D3}" type="pres">
      <dgm:prSet presAssocID="{98E660DE-828D-4ED3-BF31-14BABA525780}" presName="conn2-1" presStyleLbl="parChTrans1D3" presStyleIdx="1" presStyleCnt="9"/>
      <dgm:spPr/>
    </dgm:pt>
    <dgm:pt modelId="{EE58735E-1BE7-E742-8AD7-E1E1A356F11B}" type="pres">
      <dgm:prSet presAssocID="{98E660DE-828D-4ED3-BF31-14BABA525780}" presName="connTx" presStyleLbl="parChTrans1D3" presStyleIdx="1" presStyleCnt="9"/>
      <dgm:spPr/>
    </dgm:pt>
    <dgm:pt modelId="{2A660775-28E2-A74B-A3D8-E2BD05AF7DF3}" type="pres">
      <dgm:prSet presAssocID="{F7CE555D-E986-4D72-B5C2-0D981439E278}" presName="root2" presStyleCnt="0"/>
      <dgm:spPr/>
    </dgm:pt>
    <dgm:pt modelId="{A7B0EB9A-34E0-5548-964C-852C7CACF30D}" type="pres">
      <dgm:prSet presAssocID="{F7CE555D-E986-4D72-B5C2-0D981439E278}" presName="LevelTwoTextNode" presStyleLbl="node3" presStyleIdx="1" presStyleCnt="9">
        <dgm:presLayoutVars>
          <dgm:chPref val="3"/>
        </dgm:presLayoutVars>
      </dgm:prSet>
      <dgm:spPr/>
    </dgm:pt>
    <dgm:pt modelId="{12E33038-8A2D-1647-A143-97142D1454BD}" type="pres">
      <dgm:prSet presAssocID="{F7CE555D-E986-4D72-B5C2-0D981439E278}" presName="level3hierChild" presStyleCnt="0"/>
      <dgm:spPr/>
    </dgm:pt>
    <dgm:pt modelId="{56C9C11B-FB6F-B742-8638-7C55ECC9F730}" type="pres">
      <dgm:prSet presAssocID="{B4B2F6E9-7951-46AA-9576-B01E5DA30542}" presName="conn2-1" presStyleLbl="parChTrans1D3" presStyleIdx="2" presStyleCnt="9"/>
      <dgm:spPr/>
    </dgm:pt>
    <dgm:pt modelId="{AB599E98-6354-8741-A6D3-22DD250D9C11}" type="pres">
      <dgm:prSet presAssocID="{B4B2F6E9-7951-46AA-9576-B01E5DA30542}" presName="connTx" presStyleLbl="parChTrans1D3" presStyleIdx="2" presStyleCnt="9"/>
      <dgm:spPr/>
    </dgm:pt>
    <dgm:pt modelId="{20155FFB-20AD-1D43-97C7-CF25F81D54A6}" type="pres">
      <dgm:prSet presAssocID="{EA9A62C3-3FCE-4343-B931-B8D3402D527D}" presName="root2" presStyleCnt="0"/>
      <dgm:spPr/>
    </dgm:pt>
    <dgm:pt modelId="{68206C70-7683-AC46-A70F-A1E470BD1F8B}" type="pres">
      <dgm:prSet presAssocID="{EA9A62C3-3FCE-4343-B931-B8D3402D527D}" presName="LevelTwoTextNode" presStyleLbl="node3" presStyleIdx="2" presStyleCnt="9">
        <dgm:presLayoutVars>
          <dgm:chPref val="3"/>
        </dgm:presLayoutVars>
      </dgm:prSet>
      <dgm:spPr/>
    </dgm:pt>
    <dgm:pt modelId="{533797AF-049C-8E48-BB11-977F2509DB18}" type="pres">
      <dgm:prSet presAssocID="{EA9A62C3-3FCE-4343-B931-B8D3402D527D}" presName="level3hierChild" presStyleCnt="0"/>
      <dgm:spPr/>
    </dgm:pt>
    <dgm:pt modelId="{E5FA22F9-6988-EE4B-AD02-780A15452355}" type="pres">
      <dgm:prSet presAssocID="{B8744E6D-A5FE-409C-9957-5B53BB7FE734}" presName="conn2-1" presStyleLbl="parChTrans1D2" presStyleIdx="1" presStyleCnt="4"/>
      <dgm:spPr/>
    </dgm:pt>
    <dgm:pt modelId="{CA3F3477-EAEA-094C-9F9A-52F9006C1A17}" type="pres">
      <dgm:prSet presAssocID="{B8744E6D-A5FE-409C-9957-5B53BB7FE734}" presName="connTx" presStyleLbl="parChTrans1D2" presStyleIdx="1" presStyleCnt="4"/>
      <dgm:spPr/>
    </dgm:pt>
    <dgm:pt modelId="{14743F0F-FC1B-C644-94E1-4D65570595BF}" type="pres">
      <dgm:prSet presAssocID="{DE570D0E-E3EF-4732-B678-7FF04DC101E2}" presName="root2" presStyleCnt="0"/>
      <dgm:spPr/>
    </dgm:pt>
    <dgm:pt modelId="{D695700D-89DF-8548-BC98-27E79E660B2F}" type="pres">
      <dgm:prSet presAssocID="{DE570D0E-E3EF-4732-B678-7FF04DC101E2}" presName="LevelTwoTextNode" presStyleLbl="node2" presStyleIdx="1" presStyleCnt="4">
        <dgm:presLayoutVars>
          <dgm:chPref val="3"/>
        </dgm:presLayoutVars>
      </dgm:prSet>
      <dgm:spPr/>
    </dgm:pt>
    <dgm:pt modelId="{B1817952-12D5-7C44-9C34-E1920BD142D5}" type="pres">
      <dgm:prSet presAssocID="{DE570D0E-E3EF-4732-B678-7FF04DC101E2}" presName="level3hierChild" presStyleCnt="0"/>
      <dgm:spPr/>
    </dgm:pt>
    <dgm:pt modelId="{3FBD2608-8258-1847-AFE1-D5516633A10E}" type="pres">
      <dgm:prSet presAssocID="{38380960-13BF-4568-B4FE-CAAB75261C6E}" presName="conn2-1" presStyleLbl="parChTrans1D3" presStyleIdx="3" presStyleCnt="9"/>
      <dgm:spPr/>
    </dgm:pt>
    <dgm:pt modelId="{9D9C1B80-3FAE-9348-BC34-98587B5C1DF6}" type="pres">
      <dgm:prSet presAssocID="{38380960-13BF-4568-B4FE-CAAB75261C6E}" presName="connTx" presStyleLbl="parChTrans1D3" presStyleIdx="3" presStyleCnt="9"/>
      <dgm:spPr/>
    </dgm:pt>
    <dgm:pt modelId="{DF0BE2D3-FFE0-E441-8C5D-2D8FED87A624}" type="pres">
      <dgm:prSet presAssocID="{590CA4F8-7E77-42EA-A1AE-F7CB0F2BFCE4}" presName="root2" presStyleCnt="0"/>
      <dgm:spPr/>
    </dgm:pt>
    <dgm:pt modelId="{AEF90282-1952-3A4E-A6D4-1A36BABA19BE}" type="pres">
      <dgm:prSet presAssocID="{590CA4F8-7E77-42EA-A1AE-F7CB0F2BFCE4}" presName="LevelTwoTextNode" presStyleLbl="node3" presStyleIdx="3" presStyleCnt="9">
        <dgm:presLayoutVars>
          <dgm:chPref val="3"/>
        </dgm:presLayoutVars>
      </dgm:prSet>
      <dgm:spPr/>
    </dgm:pt>
    <dgm:pt modelId="{9B551FA8-9DCC-8740-9E38-C973CB1BCA2E}" type="pres">
      <dgm:prSet presAssocID="{590CA4F8-7E77-42EA-A1AE-F7CB0F2BFCE4}" presName="level3hierChild" presStyleCnt="0"/>
      <dgm:spPr/>
    </dgm:pt>
    <dgm:pt modelId="{12B14680-EEBE-9849-A9F5-CD5DBAAA8F5E}" type="pres">
      <dgm:prSet presAssocID="{2EB04AE6-3500-4C58-ABE9-D00C6EFD6D20}" presName="conn2-1" presStyleLbl="parChTrans1D3" presStyleIdx="4" presStyleCnt="9"/>
      <dgm:spPr/>
    </dgm:pt>
    <dgm:pt modelId="{8D40C7F6-E540-0A4B-9CAD-945453A472E1}" type="pres">
      <dgm:prSet presAssocID="{2EB04AE6-3500-4C58-ABE9-D00C6EFD6D20}" presName="connTx" presStyleLbl="parChTrans1D3" presStyleIdx="4" presStyleCnt="9"/>
      <dgm:spPr/>
    </dgm:pt>
    <dgm:pt modelId="{56924FA8-DBD4-824E-BECB-86838B7C7201}" type="pres">
      <dgm:prSet presAssocID="{0AC2AB37-1252-4EFB-B92A-77F29582744F}" presName="root2" presStyleCnt="0"/>
      <dgm:spPr/>
    </dgm:pt>
    <dgm:pt modelId="{633B876E-3341-3C49-BDF8-7B4B7962BEBC}" type="pres">
      <dgm:prSet presAssocID="{0AC2AB37-1252-4EFB-B92A-77F29582744F}" presName="LevelTwoTextNode" presStyleLbl="node3" presStyleIdx="4" presStyleCnt="9">
        <dgm:presLayoutVars>
          <dgm:chPref val="3"/>
        </dgm:presLayoutVars>
      </dgm:prSet>
      <dgm:spPr/>
    </dgm:pt>
    <dgm:pt modelId="{E3B3E5AC-64C4-2844-A5FF-F3B02A78CC57}" type="pres">
      <dgm:prSet presAssocID="{0AC2AB37-1252-4EFB-B92A-77F29582744F}" presName="level3hierChild" presStyleCnt="0"/>
      <dgm:spPr/>
    </dgm:pt>
    <dgm:pt modelId="{5688A274-A52D-BF43-817C-01CC8605AA1C}" type="pres">
      <dgm:prSet presAssocID="{6C997D9D-A5AB-406F-B657-339F561E5B9D}" presName="conn2-1" presStyleLbl="parChTrans1D3" presStyleIdx="5" presStyleCnt="9"/>
      <dgm:spPr/>
    </dgm:pt>
    <dgm:pt modelId="{11D82397-83FE-0944-B00C-0E4CD37B3C51}" type="pres">
      <dgm:prSet presAssocID="{6C997D9D-A5AB-406F-B657-339F561E5B9D}" presName="connTx" presStyleLbl="parChTrans1D3" presStyleIdx="5" presStyleCnt="9"/>
      <dgm:spPr/>
    </dgm:pt>
    <dgm:pt modelId="{6760333E-DC58-F441-9EBC-BCCF4CD27F71}" type="pres">
      <dgm:prSet presAssocID="{703CC278-A928-46CC-A724-AB8BF37F4F8E}" presName="root2" presStyleCnt="0"/>
      <dgm:spPr/>
    </dgm:pt>
    <dgm:pt modelId="{6F8B2CB6-04FE-4341-8E96-B658F7598A81}" type="pres">
      <dgm:prSet presAssocID="{703CC278-A928-46CC-A724-AB8BF37F4F8E}" presName="LevelTwoTextNode" presStyleLbl="node3" presStyleIdx="5" presStyleCnt="9">
        <dgm:presLayoutVars>
          <dgm:chPref val="3"/>
        </dgm:presLayoutVars>
      </dgm:prSet>
      <dgm:spPr/>
    </dgm:pt>
    <dgm:pt modelId="{3DA060AA-D753-3844-ACED-2FCC040D5435}" type="pres">
      <dgm:prSet presAssocID="{703CC278-A928-46CC-A724-AB8BF37F4F8E}" presName="level3hierChild" presStyleCnt="0"/>
      <dgm:spPr/>
    </dgm:pt>
    <dgm:pt modelId="{9628E170-1142-E645-A965-E52C473D454D}" type="pres">
      <dgm:prSet presAssocID="{FE0A1AD7-1E63-481C-B976-F3C103F0E23C}" presName="conn2-1" presStyleLbl="parChTrans1D3" presStyleIdx="6" presStyleCnt="9"/>
      <dgm:spPr/>
    </dgm:pt>
    <dgm:pt modelId="{99B0CCE8-19D0-ED4C-A0C7-897DF782FBE6}" type="pres">
      <dgm:prSet presAssocID="{FE0A1AD7-1E63-481C-B976-F3C103F0E23C}" presName="connTx" presStyleLbl="parChTrans1D3" presStyleIdx="6" presStyleCnt="9"/>
      <dgm:spPr/>
    </dgm:pt>
    <dgm:pt modelId="{DBF9065E-D12E-9346-AF67-203575F05522}" type="pres">
      <dgm:prSet presAssocID="{6695593A-8D2E-4A98-BF15-32A46241493A}" presName="root2" presStyleCnt="0"/>
      <dgm:spPr/>
    </dgm:pt>
    <dgm:pt modelId="{61CC48DD-3F53-034B-A3F1-F211AA0F6E30}" type="pres">
      <dgm:prSet presAssocID="{6695593A-8D2E-4A98-BF15-32A46241493A}" presName="LevelTwoTextNode" presStyleLbl="node3" presStyleIdx="6" presStyleCnt="9">
        <dgm:presLayoutVars>
          <dgm:chPref val="3"/>
        </dgm:presLayoutVars>
      </dgm:prSet>
      <dgm:spPr/>
    </dgm:pt>
    <dgm:pt modelId="{F0E64E54-63A7-6244-92C6-90BBA69792CA}" type="pres">
      <dgm:prSet presAssocID="{6695593A-8D2E-4A98-BF15-32A46241493A}" presName="level3hierChild" presStyleCnt="0"/>
      <dgm:spPr/>
    </dgm:pt>
    <dgm:pt modelId="{41F07CC7-6F15-FB49-9E16-BA15E5613665}" type="pres">
      <dgm:prSet presAssocID="{F07D9FFC-0A16-7544-99AE-05B172F476CC}" presName="conn2-1" presStyleLbl="parChTrans1D3" presStyleIdx="7" presStyleCnt="9"/>
      <dgm:spPr/>
    </dgm:pt>
    <dgm:pt modelId="{DF7832BD-246A-B144-AB26-9161375CF12B}" type="pres">
      <dgm:prSet presAssocID="{F07D9FFC-0A16-7544-99AE-05B172F476CC}" presName="connTx" presStyleLbl="parChTrans1D3" presStyleIdx="7" presStyleCnt="9"/>
      <dgm:spPr/>
    </dgm:pt>
    <dgm:pt modelId="{3878CBD7-1F4C-3E45-889A-3FBA456EB9D5}" type="pres">
      <dgm:prSet presAssocID="{09F07DE1-6818-AD4A-A165-92F1DD287812}" presName="root2" presStyleCnt="0"/>
      <dgm:spPr/>
    </dgm:pt>
    <dgm:pt modelId="{BD0766B9-34DF-954A-9FA1-CD2CA01A543F}" type="pres">
      <dgm:prSet presAssocID="{09F07DE1-6818-AD4A-A165-92F1DD287812}" presName="LevelTwoTextNode" presStyleLbl="node3" presStyleIdx="7" presStyleCnt="9">
        <dgm:presLayoutVars>
          <dgm:chPref val="3"/>
        </dgm:presLayoutVars>
      </dgm:prSet>
      <dgm:spPr/>
    </dgm:pt>
    <dgm:pt modelId="{F7337B33-97A9-674B-AEDE-4C3AF3931082}" type="pres">
      <dgm:prSet presAssocID="{09F07DE1-6818-AD4A-A165-92F1DD287812}" presName="level3hierChild" presStyleCnt="0"/>
      <dgm:spPr/>
    </dgm:pt>
    <dgm:pt modelId="{98829D64-90FA-1948-B470-C4CBB4B9ABFB}" type="pres">
      <dgm:prSet presAssocID="{82339A0A-1107-4443-A993-49BC09A92F32}" presName="conn2-1" presStyleLbl="parChTrans1D3" presStyleIdx="8" presStyleCnt="9"/>
      <dgm:spPr/>
    </dgm:pt>
    <dgm:pt modelId="{0E72EA34-8638-664B-AB8B-6DA3FE47FEAD}" type="pres">
      <dgm:prSet presAssocID="{82339A0A-1107-4443-A993-49BC09A92F32}" presName="connTx" presStyleLbl="parChTrans1D3" presStyleIdx="8" presStyleCnt="9"/>
      <dgm:spPr/>
    </dgm:pt>
    <dgm:pt modelId="{85FF70BB-FDD8-9843-8F89-2BACB53CD1C0}" type="pres">
      <dgm:prSet presAssocID="{C1CBA00D-BB91-41E7-879D-BB97DECEB30D}" presName="root2" presStyleCnt="0"/>
      <dgm:spPr/>
    </dgm:pt>
    <dgm:pt modelId="{3019BCD8-120D-EC44-99AC-020095241D44}" type="pres">
      <dgm:prSet presAssocID="{C1CBA00D-BB91-41E7-879D-BB97DECEB30D}" presName="LevelTwoTextNode" presStyleLbl="node3" presStyleIdx="8" presStyleCnt="9">
        <dgm:presLayoutVars>
          <dgm:chPref val="3"/>
        </dgm:presLayoutVars>
      </dgm:prSet>
      <dgm:spPr/>
    </dgm:pt>
    <dgm:pt modelId="{CD73CD56-143E-764D-9B2C-D7F06F6397C3}" type="pres">
      <dgm:prSet presAssocID="{C1CBA00D-BB91-41E7-879D-BB97DECEB30D}" presName="level3hierChild" presStyleCnt="0"/>
      <dgm:spPr/>
    </dgm:pt>
    <dgm:pt modelId="{72B7AA35-5D69-4B4F-8AAD-C375B04E807B}" type="pres">
      <dgm:prSet presAssocID="{CC11A012-47A2-4973-9A41-9FC52C90CD74}" presName="conn2-1" presStyleLbl="parChTrans1D2" presStyleIdx="2" presStyleCnt="4"/>
      <dgm:spPr/>
    </dgm:pt>
    <dgm:pt modelId="{45C4E2AE-3F05-1949-9175-4EEC332423AA}" type="pres">
      <dgm:prSet presAssocID="{CC11A012-47A2-4973-9A41-9FC52C90CD74}" presName="connTx" presStyleLbl="parChTrans1D2" presStyleIdx="2" presStyleCnt="4"/>
      <dgm:spPr/>
    </dgm:pt>
    <dgm:pt modelId="{76E4B66E-8CAF-EC49-AADD-8189A860F2DE}" type="pres">
      <dgm:prSet presAssocID="{1586BDEF-3C80-48A7-983A-60DCF940D133}" presName="root2" presStyleCnt="0"/>
      <dgm:spPr/>
    </dgm:pt>
    <dgm:pt modelId="{B87F00D9-73A1-344A-8AAF-999B12B582A5}" type="pres">
      <dgm:prSet presAssocID="{1586BDEF-3C80-48A7-983A-60DCF940D133}" presName="LevelTwoTextNode" presStyleLbl="node2" presStyleIdx="2" presStyleCnt="4">
        <dgm:presLayoutVars>
          <dgm:chPref val="3"/>
        </dgm:presLayoutVars>
      </dgm:prSet>
      <dgm:spPr/>
    </dgm:pt>
    <dgm:pt modelId="{C70B3714-E994-8943-B20E-E7D88C269D78}" type="pres">
      <dgm:prSet presAssocID="{1586BDEF-3C80-48A7-983A-60DCF940D133}" presName="level3hierChild" presStyleCnt="0"/>
      <dgm:spPr/>
    </dgm:pt>
    <dgm:pt modelId="{26BBA1D9-20DD-6444-A847-310F26A8162B}" type="pres">
      <dgm:prSet presAssocID="{BD2567C1-44E5-4E47-B906-0AD433EDFAA8}" presName="conn2-1" presStyleLbl="parChTrans1D2" presStyleIdx="3" presStyleCnt="4"/>
      <dgm:spPr/>
    </dgm:pt>
    <dgm:pt modelId="{31F3F48F-AA34-D040-B5DC-4C9E657E979D}" type="pres">
      <dgm:prSet presAssocID="{BD2567C1-44E5-4E47-B906-0AD433EDFAA8}" presName="connTx" presStyleLbl="parChTrans1D2" presStyleIdx="3" presStyleCnt="4"/>
      <dgm:spPr/>
    </dgm:pt>
    <dgm:pt modelId="{21002FB3-11F0-5243-8B0D-B938EDCB01F7}" type="pres">
      <dgm:prSet presAssocID="{D45D11D6-1453-B146-851F-954A19CC6393}" presName="root2" presStyleCnt="0"/>
      <dgm:spPr/>
    </dgm:pt>
    <dgm:pt modelId="{9A0AAF1D-645F-8F44-AB39-CC55F8437CB3}" type="pres">
      <dgm:prSet presAssocID="{D45D11D6-1453-B146-851F-954A19CC6393}" presName="LevelTwoTextNode" presStyleLbl="node2" presStyleIdx="3" presStyleCnt="4">
        <dgm:presLayoutVars>
          <dgm:chPref val="3"/>
        </dgm:presLayoutVars>
      </dgm:prSet>
      <dgm:spPr/>
    </dgm:pt>
    <dgm:pt modelId="{E8F0533C-AEA5-6E4F-888A-4AF39651630D}" type="pres">
      <dgm:prSet presAssocID="{D45D11D6-1453-B146-851F-954A19CC6393}" presName="level3hierChild" presStyleCnt="0"/>
      <dgm:spPr/>
    </dgm:pt>
  </dgm:ptLst>
  <dgm:cxnLst>
    <dgm:cxn modelId="{68CBBB01-C0CF-4D6F-AAF4-7A3AF05E36DC}" srcId="{DE570D0E-E3EF-4732-B678-7FF04DC101E2}" destId="{703CC278-A928-46CC-A724-AB8BF37F4F8E}" srcOrd="2" destOrd="0" parTransId="{6C997D9D-A5AB-406F-B657-339F561E5B9D}" sibTransId="{714E6609-3EF3-46FC-990E-0A6E99CEC334}"/>
    <dgm:cxn modelId="{F6B7DE04-C38D-F146-8AEE-AE6514BBC566}" type="presOf" srcId="{FE0A1AD7-1E63-481C-B976-F3C103F0E23C}" destId="{9628E170-1142-E645-A965-E52C473D454D}" srcOrd="0" destOrd="0" presId="urn:microsoft.com/office/officeart/2008/layout/HorizontalMultiLevelHierarchy"/>
    <dgm:cxn modelId="{3CC4C40A-ABA5-4F89-ABBF-985036CD1A67}" srcId="{0A9170EE-8FC1-44D0-BC6B-B3D310DC21A9}" destId="{01C32DEE-8506-421C-BCA9-499BDE84326D}" srcOrd="0" destOrd="0" parTransId="{9C2702C1-29EB-4808-A87E-9461B6897CDA}" sibTransId="{A5E726F4-03F2-4F94-AD82-9B815801315F}"/>
    <dgm:cxn modelId="{6C27681A-4007-EF4B-9EF6-3B855B38E3F9}" type="presOf" srcId="{F7CE555D-E986-4D72-B5C2-0D981439E278}" destId="{A7B0EB9A-34E0-5548-964C-852C7CACF30D}" srcOrd="0" destOrd="0" presId="urn:microsoft.com/office/officeart/2008/layout/HorizontalMultiLevelHierarchy"/>
    <dgm:cxn modelId="{CAD96D1E-F846-6E41-B0A8-828E97FF93BD}" type="presOf" srcId="{175A3B94-E03B-478D-98D2-8844F668285F}" destId="{75EC1865-A2D7-1240-8123-CA6B742502D1}" srcOrd="0" destOrd="0" presId="urn:microsoft.com/office/officeart/2008/layout/HorizontalMultiLevelHierarchy"/>
    <dgm:cxn modelId="{849A751E-74EC-49D5-87EC-1AAAF574DF17}" srcId="{175A3B94-E03B-478D-98D2-8844F668285F}" destId="{0A9170EE-8FC1-44D0-BC6B-B3D310DC21A9}" srcOrd="0" destOrd="0" parTransId="{5A50356D-8747-4620-8C9C-B5ECA9DF43C7}" sibTransId="{7F8386CA-147C-4891-B50C-5C66AFCD841D}"/>
    <dgm:cxn modelId="{FD41D027-578D-4D34-AFC2-FB5DBD2AD17E}" srcId="{0A9170EE-8FC1-44D0-BC6B-B3D310DC21A9}" destId="{EA9A62C3-3FCE-4343-B931-B8D3402D527D}" srcOrd="2" destOrd="0" parTransId="{B4B2F6E9-7951-46AA-9576-B01E5DA30542}" sibTransId="{389017C3-9E7D-4A55-B96D-8E4989D886C1}"/>
    <dgm:cxn modelId="{79D09C2A-5F81-DE49-81BB-AD5586BAEFF0}" type="presOf" srcId="{9C2702C1-29EB-4808-A87E-9461B6897CDA}" destId="{81DEC571-B0DF-D544-8335-CC43DA6FBCAD}" srcOrd="0" destOrd="0" presId="urn:microsoft.com/office/officeart/2008/layout/HorizontalMultiLevelHierarchy"/>
    <dgm:cxn modelId="{A83A7A34-8FDE-4C97-B255-F47A336FA1C3}" srcId="{DE570D0E-E3EF-4732-B678-7FF04DC101E2}" destId="{6695593A-8D2E-4A98-BF15-32A46241493A}" srcOrd="3" destOrd="0" parTransId="{FE0A1AD7-1E63-481C-B976-F3C103F0E23C}" sibTransId="{C03BD301-EE4C-4060-AB25-CBAC13A0934C}"/>
    <dgm:cxn modelId="{41577235-A7DB-FD41-BFB5-5D73A6A94646}" type="presOf" srcId="{BD2567C1-44E5-4E47-B906-0AD433EDFAA8}" destId="{26BBA1D9-20DD-6444-A847-310F26A8162B}" srcOrd="0" destOrd="0" presId="urn:microsoft.com/office/officeart/2008/layout/HorizontalMultiLevelHierarchy"/>
    <dgm:cxn modelId="{BA50F535-A325-E740-939D-0799BA249ACC}" type="presOf" srcId="{B8744E6D-A5FE-409C-9957-5B53BB7FE734}" destId="{E5FA22F9-6988-EE4B-AD02-780A15452355}" srcOrd="0" destOrd="0" presId="urn:microsoft.com/office/officeart/2008/layout/HorizontalMultiLevelHierarchy"/>
    <dgm:cxn modelId="{B6CAE23A-5F7A-4D4E-BE80-EC4427FF552F}" type="presOf" srcId="{B8744E6D-A5FE-409C-9957-5B53BB7FE734}" destId="{CA3F3477-EAEA-094C-9F9A-52F9006C1A17}" srcOrd="1" destOrd="0" presId="urn:microsoft.com/office/officeart/2008/layout/HorizontalMultiLevelHierarchy"/>
    <dgm:cxn modelId="{C33F453E-013B-FC40-A428-B248AC0C4FF0}" srcId="{DE570D0E-E3EF-4732-B678-7FF04DC101E2}" destId="{09F07DE1-6818-AD4A-A165-92F1DD287812}" srcOrd="4" destOrd="0" parTransId="{F07D9FFC-0A16-7544-99AE-05B172F476CC}" sibTransId="{88D6C335-081A-2242-8AAF-A8EE93E73F7E}"/>
    <dgm:cxn modelId="{C387DB45-0325-B242-BF2F-3DEB06AF1DDC}" type="presOf" srcId="{2EB04AE6-3500-4C58-ABE9-D00C6EFD6D20}" destId="{8D40C7F6-E540-0A4B-9CAD-945453A472E1}" srcOrd="1" destOrd="0" presId="urn:microsoft.com/office/officeart/2008/layout/HorizontalMultiLevelHierarchy"/>
    <dgm:cxn modelId="{928D796A-E9C7-3345-91D8-C88C66537867}" type="presOf" srcId="{38380960-13BF-4568-B4FE-CAAB75261C6E}" destId="{3FBD2608-8258-1847-AFE1-D5516633A10E}" srcOrd="0" destOrd="0" presId="urn:microsoft.com/office/officeart/2008/layout/HorizontalMultiLevelHierarchy"/>
    <dgm:cxn modelId="{41B9794A-0FE3-46E5-8B9A-147CE8EEEF75}" srcId="{0A9170EE-8FC1-44D0-BC6B-B3D310DC21A9}" destId="{F7CE555D-E986-4D72-B5C2-0D981439E278}" srcOrd="1" destOrd="0" parTransId="{98E660DE-828D-4ED3-BF31-14BABA525780}" sibTransId="{8293A31C-D145-4716-B628-61C182D6B6EA}"/>
    <dgm:cxn modelId="{A6170B4D-B6B8-1248-9C57-E8C26012F661}" type="presOf" srcId="{CC11A012-47A2-4973-9A41-9FC52C90CD74}" destId="{72B7AA35-5D69-4B4F-8AAD-C375B04E807B}" srcOrd="0" destOrd="0" presId="urn:microsoft.com/office/officeart/2008/layout/HorizontalMultiLevelHierarchy"/>
    <dgm:cxn modelId="{758DF56F-65CB-0F4B-ABB9-C3D1C819CDEC}" type="presOf" srcId="{5A50356D-8747-4620-8C9C-B5ECA9DF43C7}" destId="{5B197146-D18E-ED48-822B-19900E5876E9}" srcOrd="0" destOrd="0" presId="urn:microsoft.com/office/officeart/2008/layout/HorizontalMultiLevelHierarchy"/>
    <dgm:cxn modelId="{A8261C53-E540-224E-B95E-3E92EDBA3D5F}" type="presOf" srcId="{45F5D7EE-3898-4E7D-A01A-7D86D239D5A8}" destId="{A582073D-D944-EB45-9BD7-3A2B14250A65}" srcOrd="0" destOrd="0" presId="urn:microsoft.com/office/officeart/2008/layout/HorizontalMultiLevelHierarchy"/>
    <dgm:cxn modelId="{1D6F0374-FDDC-E74E-88DF-14114F9DE406}" type="presOf" srcId="{0AC2AB37-1252-4EFB-B92A-77F29582744F}" destId="{633B876E-3341-3C49-BDF8-7B4B7962BEBC}" srcOrd="0" destOrd="0" presId="urn:microsoft.com/office/officeart/2008/layout/HorizontalMultiLevelHierarchy"/>
    <dgm:cxn modelId="{C8677555-4723-F74B-B503-CBFDF26ECB27}" type="presOf" srcId="{38380960-13BF-4568-B4FE-CAAB75261C6E}" destId="{9D9C1B80-3FAE-9348-BC34-98587B5C1DF6}" srcOrd="1" destOrd="0" presId="urn:microsoft.com/office/officeart/2008/layout/HorizontalMultiLevelHierarchy"/>
    <dgm:cxn modelId="{9272B755-9F64-9B4B-A54D-9C0820777D2A}" type="presOf" srcId="{1586BDEF-3C80-48A7-983A-60DCF940D133}" destId="{B87F00D9-73A1-344A-8AAF-999B12B582A5}" srcOrd="0" destOrd="0" presId="urn:microsoft.com/office/officeart/2008/layout/HorizontalMultiLevelHierarchy"/>
    <dgm:cxn modelId="{BB57CE58-F49D-924A-90DB-BB65F32203AD}" type="presOf" srcId="{CC11A012-47A2-4973-9A41-9FC52C90CD74}" destId="{45C4E2AE-3F05-1949-9175-4EEC332423AA}" srcOrd="1" destOrd="0" presId="urn:microsoft.com/office/officeart/2008/layout/HorizontalMultiLevelHierarchy"/>
    <dgm:cxn modelId="{91203E5A-3DFB-A345-B0CF-1C2F857C5F5C}" type="presOf" srcId="{98E660DE-828D-4ED3-BF31-14BABA525780}" destId="{534BF6E0-186F-5E4D-B7D1-F70D3322F0D3}" srcOrd="0" destOrd="0" presId="urn:microsoft.com/office/officeart/2008/layout/HorizontalMultiLevelHierarchy"/>
    <dgm:cxn modelId="{9CF45C7D-4318-BD4C-8E6E-7CBB041CBB76}" type="presOf" srcId="{BD2567C1-44E5-4E47-B906-0AD433EDFAA8}" destId="{31F3F48F-AA34-D040-B5DC-4C9E657E979D}" srcOrd="1" destOrd="0" presId="urn:microsoft.com/office/officeart/2008/layout/HorizontalMultiLevelHierarchy"/>
    <dgm:cxn modelId="{F814817F-7473-4FFA-9BA3-5A4A0D5D610B}" srcId="{45F5D7EE-3898-4E7D-A01A-7D86D239D5A8}" destId="{175A3B94-E03B-478D-98D2-8844F668285F}" srcOrd="0" destOrd="0" parTransId="{7B74C114-3523-417F-B255-87FE0AC25F92}" sibTransId="{5A1BF25E-D9B8-4334-8E39-DA2581EBF2DA}"/>
    <dgm:cxn modelId="{9F272684-74F1-4396-B70E-95F6BB7ECCC2}" srcId="{DE570D0E-E3EF-4732-B678-7FF04DC101E2}" destId="{0AC2AB37-1252-4EFB-B92A-77F29582744F}" srcOrd="1" destOrd="0" parTransId="{2EB04AE6-3500-4C58-ABE9-D00C6EFD6D20}" sibTransId="{06C11A0A-6F47-4494-A384-24BFE3608487}"/>
    <dgm:cxn modelId="{AB5C4F84-8CCC-4DCA-A23D-9CD7350A8398}" srcId="{175A3B94-E03B-478D-98D2-8844F668285F}" destId="{1586BDEF-3C80-48A7-983A-60DCF940D133}" srcOrd="2" destOrd="0" parTransId="{CC11A012-47A2-4973-9A41-9FC52C90CD74}" sibTransId="{E097605A-E495-4276-8AC7-978D13C37B9D}"/>
    <dgm:cxn modelId="{7F08678B-9395-AD42-8BB4-EB1428939453}" type="presOf" srcId="{B4B2F6E9-7951-46AA-9576-B01E5DA30542}" destId="{AB599E98-6354-8741-A6D3-22DD250D9C11}" srcOrd="1" destOrd="0" presId="urn:microsoft.com/office/officeart/2008/layout/HorizontalMultiLevelHierarchy"/>
    <dgm:cxn modelId="{930F628C-E4F1-E949-BB09-D3FEC1F3F459}" type="presOf" srcId="{EA9A62C3-3FCE-4343-B931-B8D3402D527D}" destId="{68206C70-7683-AC46-A70F-A1E470BD1F8B}" srcOrd="0" destOrd="0" presId="urn:microsoft.com/office/officeart/2008/layout/HorizontalMultiLevelHierarchy"/>
    <dgm:cxn modelId="{EC673E8D-1911-A94C-813A-933B82BF2C1C}" type="presOf" srcId="{703CC278-A928-46CC-A724-AB8BF37F4F8E}" destId="{6F8B2CB6-04FE-4341-8E96-B658F7598A81}" srcOrd="0" destOrd="0" presId="urn:microsoft.com/office/officeart/2008/layout/HorizontalMultiLevelHierarchy"/>
    <dgm:cxn modelId="{F4179491-ADB9-5C4C-B2F2-7B10D90BDED1}" type="presOf" srcId="{F07D9FFC-0A16-7544-99AE-05B172F476CC}" destId="{DF7832BD-246A-B144-AB26-9161375CF12B}" srcOrd="1" destOrd="0" presId="urn:microsoft.com/office/officeart/2008/layout/HorizontalMultiLevelHierarchy"/>
    <dgm:cxn modelId="{48411893-6267-0B4E-B7D2-89DFA2207DAD}" type="presOf" srcId="{F07D9FFC-0A16-7544-99AE-05B172F476CC}" destId="{41F07CC7-6F15-FB49-9E16-BA15E5613665}" srcOrd="0" destOrd="0" presId="urn:microsoft.com/office/officeart/2008/layout/HorizontalMultiLevelHierarchy"/>
    <dgm:cxn modelId="{9A617C9C-137A-254A-A343-C23119E33811}" type="presOf" srcId="{FE0A1AD7-1E63-481C-B976-F3C103F0E23C}" destId="{99B0CCE8-19D0-ED4C-A0C7-897DF782FBE6}" srcOrd="1" destOrd="0" presId="urn:microsoft.com/office/officeart/2008/layout/HorizontalMultiLevelHierarchy"/>
    <dgm:cxn modelId="{02A9C7A0-C1E6-F748-97A9-3535D63F2187}" type="presOf" srcId="{9C2702C1-29EB-4808-A87E-9461B6897CDA}" destId="{DA0137E1-BF0D-054C-B9BE-FD1E78413451}" srcOrd="1" destOrd="0" presId="urn:microsoft.com/office/officeart/2008/layout/HorizontalMultiLevelHierarchy"/>
    <dgm:cxn modelId="{667E01A1-4929-CD48-8B00-F91ED57FA7AB}" type="presOf" srcId="{6695593A-8D2E-4A98-BF15-32A46241493A}" destId="{61CC48DD-3F53-034B-A3F1-F211AA0F6E30}" srcOrd="0" destOrd="0" presId="urn:microsoft.com/office/officeart/2008/layout/HorizontalMultiLevelHierarchy"/>
    <dgm:cxn modelId="{06F461A5-8833-7141-888D-873B191C4BE9}" type="presOf" srcId="{DE570D0E-E3EF-4732-B678-7FF04DC101E2}" destId="{D695700D-89DF-8548-BC98-27E79E660B2F}" srcOrd="0" destOrd="0" presId="urn:microsoft.com/office/officeart/2008/layout/HorizontalMultiLevelHierarchy"/>
    <dgm:cxn modelId="{1E4002A9-FC74-A744-917B-DE85039BDBB6}" type="presOf" srcId="{82339A0A-1107-4443-A993-49BC09A92F32}" destId="{0E72EA34-8638-664B-AB8B-6DA3FE47FEAD}" srcOrd="1" destOrd="0" presId="urn:microsoft.com/office/officeart/2008/layout/HorizontalMultiLevelHierarchy"/>
    <dgm:cxn modelId="{0553A5AC-8DF8-CE4C-80D3-8637078A6470}" type="presOf" srcId="{01C32DEE-8506-421C-BCA9-499BDE84326D}" destId="{A6FD67CF-3086-C84B-AED7-D81414CA26C3}" srcOrd="0" destOrd="0" presId="urn:microsoft.com/office/officeart/2008/layout/HorizontalMultiLevelHierarchy"/>
    <dgm:cxn modelId="{3B55F6AD-5FB6-4446-A492-DEC50EF8CDDE}" type="presOf" srcId="{2EB04AE6-3500-4C58-ABE9-D00C6EFD6D20}" destId="{12B14680-EEBE-9849-A9F5-CD5DBAAA8F5E}" srcOrd="0" destOrd="0" presId="urn:microsoft.com/office/officeart/2008/layout/HorizontalMultiLevelHierarchy"/>
    <dgm:cxn modelId="{EC3065B9-6660-4CD7-B603-A1E3E71D4112}" srcId="{DE570D0E-E3EF-4732-B678-7FF04DC101E2}" destId="{590CA4F8-7E77-42EA-A1AE-F7CB0F2BFCE4}" srcOrd="0" destOrd="0" parTransId="{38380960-13BF-4568-B4FE-CAAB75261C6E}" sibTransId="{15400ADE-C868-41F5-8796-792B22673632}"/>
    <dgm:cxn modelId="{337859BD-7844-D64D-B354-94256A2ECB01}" type="presOf" srcId="{D45D11D6-1453-B146-851F-954A19CC6393}" destId="{9A0AAF1D-645F-8F44-AB39-CC55F8437CB3}" srcOrd="0" destOrd="0" presId="urn:microsoft.com/office/officeart/2008/layout/HorizontalMultiLevelHierarchy"/>
    <dgm:cxn modelId="{6E7F95BE-669F-C44C-AA53-78926430200E}" type="presOf" srcId="{5A50356D-8747-4620-8C9C-B5ECA9DF43C7}" destId="{88058549-93B4-CE46-B06B-B605119964B2}" srcOrd="1" destOrd="0" presId="urn:microsoft.com/office/officeart/2008/layout/HorizontalMultiLevelHierarchy"/>
    <dgm:cxn modelId="{12A910C0-B63E-DA4E-8BAB-76368FA2EFF3}" type="presOf" srcId="{C1CBA00D-BB91-41E7-879D-BB97DECEB30D}" destId="{3019BCD8-120D-EC44-99AC-020095241D44}" srcOrd="0" destOrd="0" presId="urn:microsoft.com/office/officeart/2008/layout/HorizontalMultiLevelHierarchy"/>
    <dgm:cxn modelId="{5E64A0CC-A7A3-4541-8642-A06C906CA190}" type="presOf" srcId="{B4B2F6E9-7951-46AA-9576-B01E5DA30542}" destId="{56C9C11B-FB6F-B742-8638-7C55ECC9F730}" srcOrd="0" destOrd="0" presId="urn:microsoft.com/office/officeart/2008/layout/HorizontalMultiLevelHierarchy"/>
    <dgm:cxn modelId="{228EA6CE-30B0-4FE8-A52A-093EED303382}" srcId="{DE570D0E-E3EF-4732-B678-7FF04DC101E2}" destId="{C1CBA00D-BB91-41E7-879D-BB97DECEB30D}" srcOrd="5" destOrd="0" parTransId="{82339A0A-1107-4443-A993-49BC09A92F32}" sibTransId="{36F98391-A19B-4D13-A76C-BC6FE2AFD01A}"/>
    <dgm:cxn modelId="{80953FD6-6F95-604A-8093-977A2B86A649}" type="presOf" srcId="{0A9170EE-8FC1-44D0-BC6B-B3D310DC21A9}" destId="{B4044245-F25B-4240-8CEE-E086682EA8E5}" srcOrd="0" destOrd="0" presId="urn:microsoft.com/office/officeart/2008/layout/HorizontalMultiLevelHierarchy"/>
    <dgm:cxn modelId="{D9DE6FDD-D44B-FE4C-B671-A0450EB78F7A}" type="presOf" srcId="{6C997D9D-A5AB-406F-B657-339F561E5B9D}" destId="{11D82397-83FE-0944-B00C-0E4CD37B3C51}" srcOrd="1" destOrd="0" presId="urn:microsoft.com/office/officeart/2008/layout/HorizontalMultiLevelHierarchy"/>
    <dgm:cxn modelId="{F16B66DF-1403-D641-B207-459FB73BF1C1}" type="presOf" srcId="{82339A0A-1107-4443-A993-49BC09A92F32}" destId="{98829D64-90FA-1948-B470-C4CBB4B9ABFB}" srcOrd="0" destOrd="0" presId="urn:microsoft.com/office/officeart/2008/layout/HorizontalMultiLevelHierarchy"/>
    <dgm:cxn modelId="{94B70CE0-47A1-1A47-B252-B6660FD3E651}" srcId="{175A3B94-E03B-478D-98D2-8844F668285F}" destId="{D45D11D6-1453-B146-851F-954A19CC6393}" srcOrd="3" destOrd="0" parTransId="{BD2567C1-44E5-4E47-B906-0AD433EDFAA8}" sibTransId="{CBF857A4-3962-0243-802A-912D8CFCF099}"/>
    <dgm:cxn modelId="{4C6F7BE1-17B6-5E4E-AA4A-4290F4C129F9}" type="presOf" srcId="{590CA4F8-7E77-42EA-A1AE-F7CB0F2BFCE4}" destId="{AEF90282-1952-3A4E-A6D4-1A36BABA19BE}" srcOrd="0" destOrd="0" presId="urn:microsoft.com/office/officeart/2008/layout/HorizontalMultiLevelHierarchy"/>
    <dgm:cxn modelId="{B367C8E1-F54E-DD42-8675-DC3C6B784D3C}" type="presOf" srcId="{98E660DE-828D-4ED3-BF31-14BABA525780}" destId="{EE58735E-1BE7-E742-8AD7-E1E1A356F11B}" srcOrd="1" destOrd="0" presId="urn:microsoft.com/office/officeart/2008/layout/HorizontalMultiLevelHierarchy"/>
    <dgm:cxn modelId="{07C1AFE5-20D6-F649-9935-DA75FF6EDF1B}" type="presOf" srcId="{09F07DE1-6818-AD4A-A165-92F1DD287812}" destId="{BD0766B9-34DF-954A-9FA1-CD2CA01A543F}" srcOrd="0" destOrd="0" presId="urn:microsoft.com/office/officeart/2008/layout/HorizontalMultiLevelHierarchy"/>
    <dgm:cxn modelId="{B77767EB-074F-4873-A678-F1818BD0E41F}" srcId="{175A3B94-E03B-478D-98D2-8844F668285F}" destId="{DE570D0E-E3EF-4732-B678-7FF04DC101E2}" srcOrd="1" destOrd="0" parTransId="{B8744E6D-A5FE-409C-9957-5B53BB7FE734}" sibTransId="{39DB0D95-0928-45ED-8D6D-FF6D73DF0E43}"/>
    <dgm:cxn modelId="{E2C65CEE-C66A-1747-9EAA-5AACBDE6952E}" type="presOf" srcId="{6C997D9D-A5AB-406F-B657-339F561E5B9D}" destId="{5688A274-A52D-BF43-817C-01CC8605AA1C}" srcOrd="0" destOrd="0" presId="urn:microsoft.com/office/officeart/2008/layout/HorizontalMultiLevelHierarchy"/>
    <dgm:cxn modelId="{040BA00E-D04B-5D4B-BE97-5B976AC51EB4}" type="presParOf" srcId="{A582073D-D944-EB45-9BD7-3A2B14250A65}" destId="{E0886AF4-3F36-4145-93A0-96F0DA87A82B}" srcOrd="0" destOrd="0" presId="urn:microsoft.com/office/officeart/2008/layout/HorizontalMultiLevelHierarchy"/>
    <dgm:cxn modelId="{67B9E195-29D3-C14D-88E9-DEB0EF675FBA}" type="presParOf" srcId="{E0886AF4-3F36-4145-93A0-96F0DA87A82B}" destId="{75EC1865-A2D7-1240-8123-CA6B742502D1}" srcOrd="0" destOrd="0" presId="urn:microsoft.com/office/officeart/2008/layout/HorizontalMultiLevelHierarchy"/>
    <dgm:cxn modelId="{59C26595-371C-7243-B431-A7F711D6AD4F}" type="presParOf" srcId="{E0886AF4-3F36-4145-93A0-96F0DA87A82B}" destId="{B624E895-3E4D-0B47-A52D-5152752F544C}" srcOrd="1" destOrd="0" presId="urn:microsoft.com/office/officeart/2008/layout/HorizontalMultiLevelHierarchy"/>
    <dgm:cxn modelId="{1FA9C50B-0193-9E4B-965F-562A3D261687}" type="presParOf" srcId="{B624E895-3E4D-0B47-A52D-5152752F544C}" destId="{5B197146-D18E-ED48-822B-19900E5876E9}" srcOrd="0" destOrd="0" presId="urn:microsoft.com/office/officeart/2008/layout/HorizontalMultiLevelHierarchy"/>
    <dgm:cxn modelId="{29BA5681-C1CD-A643-AEA0-6230832AC543}" type="presParOf" srcId="{5B197146-D18E-ED48-822B-19900E5876E9}" destId="{88058549-93B4-CE46-B06B-B605119964B2}" srcOrd="0" destOrd="0" presId="urn:microsoft.com/office/officeart/2008/layout/HorizontalMultiLevelHierarchy"/>
    <dgm:cxn modelId="{07A229F3-1C99-6641-8729-962D7A33D190}" type="presParOf" srcId="{B624E895-3E4D-0B47-A52D-5152752F544C}" destId="{99ABC071-7E71-6243-9874-B059E483E107}" srcOrd="1" destOrd="0" presId="urn:microsoft.com/office/officeart/2008/layout/HorizontalMultiLevelHierarchy"/>
    <dgm:cxn modelId="{CEEA0DF9-56C8-6D4D-BFA7-FEFF0E7377BA}" type="presParOf" srcId="{99ABC071-7E71-6243-9874-B059E483E107}" destId="{B4044245-F25B-4240-8CEE-E086682EA8E5}" srcOrd="0" destOrd="0" presId="urn:microsoft.com/office/officeart/2008/layout/HorizontalMultiLevelHierarchy"/>
    <dgm:cxn modelId="{B8E8B67B-6DE5-FE49-BC0B-389E50F0EEA0}" type="presParOf" srcId="{99ABC071-7E71-6243-9874-B059E483E107}" destId="{43A9DD61-960F-D34E-964C-149F05811CD8}" srcOrd="1" destOrd="0" presId="urn:microsoft.com/office/officeart/2008/layout/HorizontalMultiLevelHierarchy"/>
    <dgm:cxn modelId="{435F92A7-F43E-384F-95CB-35C96D84679B}" type="presParOf" srcId="{43A9DD61-960F-D34E-964C-149F05811CD8}" destId="{81DEC571-B0DF-D544-8335-CC43DA6FBCAD}" srcOrd="0" destOrd="0" presId="urn:microsoft.com/office/officeart/2008/layout/HorizontalMultiLevelHierarchy"/>
    <dgm:cxn modelId="{3D96DCFC-C7CA-5649-9A92-5127A37636AF}" type="presParOf" srcId="{81DEC571-B0DF-D544-8335-CC43DA6FBCAD}" destId="{DA0137E1-BF0D-054C-B9BE-FD1E78413451}" srcOrd="0" destOrd="0" presId="urn:microsoft.com/office/officeart/2008/layout/HorizontalMultiLevelHierarchy"/>
    <dgm:cxn modelId="{C4043039-67EA-D947-BD9C-A11BB8A2F47D}" type="presParOf" srcId="{43A9DD61-960F-D34E-964C-149F05811CD8}" destId="{DFAB69DC-09F3-8646-9064-AE3482243237}" srcOrd="1" destOrd="0" presId="urn:microsoft.com/office/officeart/2008/layout/HorizontalMultiLevelHierarchy"/>
    <dgm:cxn modelId="{4B015E3E-72CE-3A44-8951-B7803A4AD073}" type="presParOf" srcId="{DFAB69DC-09F3-8646-9064-AE3482243237}" destId="{A6FD67CF-3086-C84B-AED7-D81414CA26C3}" srcOrd="0" destOrd="0" presId="urn:microsoft.com/office/officeart/2008/layout/HorizontalMultiLevelHierarchy"/>
    <dgm:cxn modelId="{210B9A87-E604-CD40-9875-BB6AFC29A67D}" type="presParOf" srcId="{DFAB69DC-09F3-8646-9064-AE3482243237}" destId="{0E6989E1-005D-AA47-9DC0-2998B60F1297}" srcOrd="1" destOrd="0" presId="urn:microsoft.com/office/officeart/2008/layout/HorizontalMultiLevelHierarchy"/>
    <dgm:cxn modelId="{56021492-C0F7-B343-BC15-9E927FE5D2C8}" type="presParOf" srcId="{43A9DD61-960F-D34E-964C-149F05811CD8}" destId="{534BF6E0-186F-5E4D-B7D1-F70D3322F0D3}" srcOrd="2" destOrd="0" presId="urn:microsoft.com/office/officeart/2008/layout/HorizontalMultiLevelHierarchy"/>
    <dgm:cxn modelId="{46C8CC33-13AD-F84B-8BDE-B866794CF787}" type="presParOf" srcId="{534BF6E0-186F-5E4D-B7D1-F70D3322F0D3}" destId="{EE58735E-1BE7-E742-8AD7-E1E1A356F11B}" srcOrd="0" destOrd="0" presId="urn:microsoft.com/office/officeart/2008/layout/HorizontalMultiLevelHierarchy"/>
    <dgm:cxn modelId="{D4EE990E-7998-A246-9A7F-9782784E1EF3}" type="presParOf" srcId="{43A9DD61-960F-D34E-964C-149F05811CD8}" destId="{2A660775-28E2-A74B-A3D8-E2BD05AF7DF3}" srcOrd="3" destOrd="0" presId="urn:microsoft.com/office/officeart/2008/layout/HorizontalMultiLevelHierarchy"/>
    <dgm:cxn modelId="{0FB0D786-4B99-D949-A01E-E984CAF9457E}" type="presParOf" srcId="{2A660775-28E2-A74B-A3D8-E2BD05AF7DF3}" destId="{A7B0EB9A-34E0-5548-964C-852C7CACF30D}" srcOrd="0" destOrd="0" presId="urn:microsoft.com/office/officeart/2008/layout/HorizontalMultiLevelHierarchy"/>
    <dgm:cxn modelId="{2745CACA-C02F-E342-B18C-129E912E0675}" type="presParOf" srcId="{2A660775-28E2-A74B-A3D8-E2BD05AF7DF3}" destId="{12E33038-8A2D-1647-A143-97142D1454BD}" srcOrd="1" destOrd="0" presId="urn:microsoft.com/office/officeart/2008/layout/HorizontalMultiLevelHierarchy"/>
    <dgm:cxn modelId="{76DB161B-FD8C-D84D-9587-0560FCD86E83}" type="presParOf" srcId="{43A9DD61-960F-D34E-964C-149F05811CD8}" destId="{56C9C11B-FB6F-B742-8638-7C55ECC9F730}" srcOrd="4" destOrd="0" presId="urn:microsoft.com/office/officeart/2008/layout/HorizontalMultiLevelHierarchy"/>
    <dgm:cxn modelId="{334A0C78-7397-F84B-9A0C-5D36E73803F8}" type="presParOf" srcId="{56C9C11B-FB6F-B742-8638-7C55ECC9F730}" destId="{AB599E98-6354-8741-A6D3-22DD250D9C11}" srcOrd="0" destOrd="0" presId="urn:microsoft.com/office/officeart/2008/layout/HorizontalMultiLevelHierarchy"/>
    <dgm:cxn modelId="{661F86F9-E056-8342-BE00-3842E90400EF}" type="presParOf" srcId="{43A9DD61-960F-D34E-964C-149F05811CD8}" destId="{20155FFB-20AD-1D43-97C7-CF25F81D54A6}" srcOrd="5" destOrd="0" presId="urn:microsoft.com/office/officeart/2008/layout/HorizontalMultiLevelHierarchy"/>
    <dgm:cxn modelId="{5541FCF1-3C0D-1F45-A2DA-9A8487D74386}" type="presParOf" srcId="{20155FFB-20AD-1D43-97C7-CF25F81D54A6}" destId="{68206C70-7683-AC46-A70F-A1E470BD1F8B}" srcOrd="0" destOrd="0" presId="urn:microsoft.com/office/officeart/2008/layout/HorizontalMultiLevelHierarchy"/>
    <dgm:cxn modelId="{3136F751-EDA8-7A4B-BB72-A49BE2CEDA97}" type="presParOf" srcId="{20155FFB-20AD-1D43-97C7-CF25F81D54A6}" destId="{533797AF-049C-8E48-BB11-977F2509DB18}" srcOrd="1" destOrd="0" presId="urn:microsoft.com/office/officeart/2008/layout/HorizontalMultiLevelHierarchy"/>
    <dgm:cxn modelId="{1518819D-81E5-9E4F-A312-188BCF974880}" type="presParOf" srcId="{B624E895-3E4D-0B47-A52D-5152752F544C}" destId="{E5FA22F9-6988-EE4B-AD02-780A15452355}" srcOrd="2" destOrd="0" presId="urn:microsoft.com/office/officeart/2008/layout/HorizontalMultiLevelHierarchy"/>
    <dgm:cxn modelId="{20629F97-F276-8C42-B6EC-26E6F18EDDCA}" type="presParOf" srcId="{E5FA22F9-6988-EE4B-AD02-780A15452355}" destId="{CA3F3477-EAEA-094C-9F9A-52F9006C1A17}" srcOrd="0" destOrd="0" presId="urn:microsoft.com/office/officeart/2008/layout/HorizontalMultiLevelHierarchy"/>
    <dgm:cxn modelId="{EEED4739-EBC0-6B41-BCA9-4935EA98832D}" type="presParOf" srcId="{B624E895-3E4D-0B47-A52D-5152752F544C}" destId="{14743F0F-FC1B-C644-94E1-4D65570595BF}" srcOrd="3" destOrd="0" presId="urn:microsoft.com/office/officeart/2008/layout/HorizontalMultiLevelHierarchy"/>
    <dgm:cxn modelId="{1DC8ADBA-C20C-5242-A119-18700D2CE5CA}" type="presParOf" srcId="{14743F0F-FC1B-C644-94E1-4D65570595BF}" destId="{D695700D-89DF-8548-BC98-27E79E660B2F}" srcOrd="0" destOrd="0" presId="urn:microsoft.com/office/officeart/2008/layout/HorizontalMultiLevelHierarchy"/>
    <dgm:cxn modelId="{300E4903-9747-0341-A72B-947F205339C2}" type="presParOf" srcId="{14743F0F-FC1B-C644-94E1-4D65570595BF}" destId="{B1817952-12D5-7C44-9C34-E1920BD142D5}" srcOrd="1" destOrd="0" presId="urn:microsoft.com/office/officeart/2008/layout/HorizontalMultiLevelHierarchy"/>
    <dgm:cxn modelId="{D6AD6337-5E8C-D345-992C-CC9EA0E70312}" type="presParOf" srcId="{B1817952-12D5-7C44-9C34-E1920BD142D5}" destId="{3FBD2608-8258-1847-AFE1-D5516633A10E}" srcOrd="0" destOrd="0" presId="urn:microsoft.com/office/officeart/2008/layout/HorizontalMultiLevelHierarchy"/>
    <dgm:cxn modelId="{7104115C-65C2-214C-98A6-22B273A2AE68}" type="presParOf" srcId="{3FBD2608-8258-1847-AFE1-D5516633A10E}" destId="{9D9C1B80-3FAE-9348-BC34-98587B5C1DF6}" srcOrd="0" destOrd="0" presId="urn:microsoft.com/office/officeart/2008/layout/HorizontalMultiLevelHierarchy"/>
    <dgm:cxn modelId="{2B4C8126-E155-214C-A6CE-25ED60FEA454}" type="presParOf" srcId="{B1817952-12D5-7C44-9C34-E1920BD142D5}" destId="{DF0BE2D3-FFE0-E441-8C5D-2D8FED87A624}" srcOrd="1" destOrd="0" presId="urn:microsoft.com/office/officeart/2008/layout/HorizontalMultiLevelHierarchy"/>
    <dgm:cxn modelId="{B52C18B9-9702-134A-A712-18593685F075}" type="presParOf" srcId="{DF0BE2D3-FFE0-E441-8C5D-2D8FED87A624}" destId="{AEF90282-1952-3A4E-A6D4-1A36BABA19BE}" srcOrd="0" destOrd="0" presId="urn:microsoft.com/office/officeart/2008/layout/HorizontalMultiLevelHierarchy"/>
    <dgm:cxn modelId="{AB0F810C-D889-A749-B24A-0430EE8C24AA}" type="presParOf" srcId="{DF0BE2D3-FFE0-E441-8C5D-2D8FED87A624}" destId="{9B551FA8-9DCC-8740-9E38-C973CB1BCA2E}" srcOrd="1" destOrd="0" presId="urn:microsoft.com/office/officeart/2008/layout/HorizontalMultiLevelHierarchy"/>
    <dgm:cxn modelId="{3C114A43-09E7-E045-B161-D5992AC78D96}" type="presParOf" srcId="{B1817952-12D5-7C44-9C34-E1920BD142D5}" destId="{12B14680-EEBE-9849-A9F5-CD5DBAAA8F5E}" srcOrd="2" destOrd="0" presId="urn:microsoft.com/office/officeart/2008/layout/HorizontalMultiLevelHierarchy"/>
    <dgm:cxn modelId="{230DED47-EA18-5343-98ED-FB227160500B}" type="presParOf" srcId="{12B14680-EEBE-9849-A9F5-CD5DBAAA8F5E}" destId="{8D40C7F6-E540-0A4B-9CAD-945453A472E1}" srcOrd="0" destOrd="0" presId="urn:microsoft.com/office/officeart/2008/layout/HorizontalMultiLevelHierarchy"/>
    <dgm:cxn modelId="{3809D0BA-8554-5644-9D3E-3C769B6735AD}" type="presParOf" srcId="{B1817952-12D5-7C44-9C34-E1920BD142D5}" destId="{56924FA8-DBD4-824E-BECB-86838B7C7201}" srcOrd="3" destOrd="0" presId="urn:microsoft.com/office/officeart/2008/layout/HorizontalMultiLevelHierarchy"/>
    <dgm:cxn modelId="{E397325E-E160-DB47-A92D-2F988FEBE3D3}" type="presParOf" srcId="{56924FA8-DBD4-824E-BECB-86838B7C7201}" destId="{633B876E-3341-3C49-BDF8-7B4B7962BEBC}" srcOrd="0" destOrd="0" presId="urn:microsoft.com/office/officeart/2008/layout/HorizontalMultiLevelHierarchy"/>
    <dgm:cxn modelId="{693737BD-6D50-B54B-93F0-C68BBABFA2A0}" type="presParOf" srcId="{56924FA8-DBD4-824E-BECB-86838B7C7201}" destId="{E3B3E5AC-64C4-2844-A5FF-F3B02A78CC57}" srcOrd="1" destOrd="0" presId="urn:microsoft.com/office/officeart/2008/layout/HorizontalMultiLevelHierarchy"/>
    <dgm:cxn modelId="{2D45CD39-14E4-764F-BFC5-00BCAF837A9D}" type="presParOf" srcId="{B1817952-12D5-7C44-9C34-E1920BD142D5}" destId="{5688A274-A52D-BF43-817C-01CC8605AA1C}" srcOrd="4" destOrd="0" presId="urn:microsoft.com/office/officeart/2008/layout/HorizontalMultiLevelHierarchy"/>
    <dgm:cxn modelId="{8A3130D7-9568-254B-A71D-86CEE1509B23}" type="presParOf" srcId="{5688A274-A52D-BF43-817C-01CC8605AA1C}" destId="{11D82397-83FE-0944-B00C-0E4CD37B3C51}" srcOrd="0" destOrd="0" presId="urn:microsoft.com/office/officeart/2008/layout/HorizontalMultiLevelHierarchy"/>
    <dgm:cxn modelId="{E31AD58A-73BC-0547-B93C-F911872C1219}" type="presParOf" srcId="{B1817952-12D5-7C44-9C34-E1920BD142D5}" destId="{6760333E-DC58-F441-9EBC-BCCF4CD27F71}" srcOrd="5" destOrd="0" presId="urn:microsoft.com/office/officeart/2008/layout/HorizontalMultiLevelHierarchy"/>
    <dgm:cxn modelId="{250310AF-1CB5-274D-8EC3-9366B9CAE2C1}" type="presParOf" srcId="{6760333E-DC58-F441-9EBC-BCCF4CD27F71}" destId="{6F8B2CB6-04FE-4341-8E96-B658F7598A81}" srcOrd="0" destOrd="0" presId="urn:microsoft.com/office/officeart/2008/layout/HorizontalMultiLevelHierarchy"/>
    <dgm:cxn modelId="{85BDFC4E-6C4F-4241-AB10-94158DC54481}" type="presParOf" srcId="{6760333E-DC58-F441-9EBC-BCCF4CD27F71}" destId="{3DA060AA-D753-3844-ACED-2FCC040D5435}" srcOrd="1" destOrd="0" presId="urn:microsoft.com/office/officeart/2008/layout/HorizontalMultiLevelHierarchy"/>
    <dgm:cxn modelId="{F6D41CD1-DDA1-6849-A552-99DC5C9F2D7C}" type="presParOf" srcId="{B1817952-12D5-7C44-9C34-E1920BD142D5}" destId="{9628E170-1142-E645-A965-E52C473D454D}" srcOrd="6" destOrd="0" presId="urn:microsoft.com/office/officeart/2008/layout/HorizontalMultiLevelHierarchy"/>
    <dgm:cxn modelId="{3D6989BC-13DE-1D48-9A99-E514A42E9159}" type="presParOf" srcId="{9628E170-1142-E645-A965-E52C473D454D}" destId="{99B0CCE8-19D0-ED4C-A0C7-897DF782FBE6}" srcOrd="0" destOrd="0" presId="urn:microsoft.com/office/officeart/2008/layout/HorizontalMultiLevelHierarchy"/>
    <dgm:cxn modelId="{3F020358-26CB-4343-958A-07413BD9E65F}" type="presParOf" srcId="{B1817952-12D5-7C44-9C34-E1920BD142D5}" destId="{DBF9065E-D12E-9346-AF67-203575F05522}" srcOrd="7" destOrd="0" presId="urn:microsoft.com/office/officeart/2008/layout/HorizontalMultiLevelHierarchy"/>
    <dgm:cxn modelId="{B4112712-0355-BB47-8BBC-103C0E249B8C}" type="presParOf" srcId="{DBF9065E-D12E-9346-AF67-203575F05522}" destId="{61CC48DD-3F53-034B-A3F1-F211AA0F6E30}" srcOrd="0" destOrd="0" presId="urn:microsoft.com/office/officeart/2008/layout/HorizontalMultiLevelHierarchy"/>
    <dgm:cxn modelId="{F29D4438-1835-BC46-81F5-B161BD1BB8FF}" type="presParOf" srcId="{DBF9065E-D12E-9346-AF67-203575F05522}" destId="{F0E64E54-63A7-6244-92C6-90BBA69792CA}" srcOrd="1" destOrd="0" presId="urn:microsoft.com/office/officeart/2008/layout/HorizontalMultiLevelHierarchy"/>
    <dgm:cxn modelId="{B3B5B70F-545E-F24C-9C00-D203E98CDAE4}" type="presParOf" srcId="{B1817952-12D5-7C44-9C34-E1920BD142D5}" destId="{41F07CC7-6F15-FB49-9E16-BA15E5613665}" srcOrd="8" destOrd="0" presId="urn:microsoft.com/office/officeart/2008/layout/HorizontalMultiLevelHierarchy"/>
    <dgm:cxn modelId="{AFAA07ED-4B6C-484B-9F94-A529ADD084A9}" type="presParOf" srcId="{41F07CC7-6F15-FB49-9E16-BA15E5613665}" destId="{DF7832BD-246A-B144-AB26-9161375CF12B}" srcOrd="0" destOrd="0" presId="urn:microsoft.com/office/officeart/2008/layout/HorizontalMultiLevelHierarchy"/>
    <dgm:cxn modelId="{B25671FA-82FD-6347-A86A-F4A661584F6A}" type="presParOf" srcId="{B1817952-12D5-7C44-9C34-E1920BD142D5}" destId="{3878CBD7-1F4C-3E45-889A-3FBA456EB9D5}" srcOrd="9" destOrd="0" presId="urn:microsoft.com/office/officeart/2008/layout/HorizontalMultiLevelHierarchy"/>
    <dgm:cxn modelId="{9D17F071-0658-294A-95A2-4B993A7EBDE1}" type="presParOf" srcId="{3878CBD7-1F4C-3E45-889A-3FBA456EB9D5}" destId="{BD0766B9-34DF-954A-9FA1-CD2CA01A543F}" srcOrd="0" destOrd="0" presId="urn:microsoft.com/office/officeart/2008/layout/HorizontalMultiLevelHierarchy"/>
    <dgm:cxn modelId="{5CC06D7A-1E9F-5C42-A3B0-D62B69B371D4}" type="presParOf" srcId="{3878CBD7-1F4C-3E45-889A-3FBA456EB9D5}" destId="{F7337B33-97A9-674B-AEDE-4C3AF3931082}" srcOrd="1" destOrd="0" presId="urn:microsoft.com/office/officeart/2008/layout/HorizontalMultiLevelHierarchy"/>
    <dgm:cxn modelId="{2D0A8EB9-D538-B941-B288-7AD5A89005D5}" type="presParOf" srcId="{B1817952-12D5-7C44-9C34-E1920BD142D5}" destId="{98829D64-90FA-1948-B470-C4CBB4B9ABFB}" srcOrd="10" destOrd="0" presId="urn:microsoft.com/office/officeart/2008/layout/HorizontalMultiLevelHierarchy"/>
    <dgm:cxn modelId="{C219BB9D-53FB-1D42-98E2-1C0BFB696AB7}" type="presParOf" srcId="{98829D64-90FA-1948-B470-C4CBB4B9ABFB}" destId="{0E72EA34-8638-664B-AB8B-6DA3FE47FEAD}" srcOrd="0" destOrd="0" presId="urn:microsoft.com/office/officeart/2008/layout/HorizontalMultiLevelHierarchy"/>
    <dgm:cxn modelId="{03B8D97F-1D45-4247-ABC4-B6ABED7DF9EE}" type="presParOf" srcId="{B1817952-12D5-7C44-9C34-E1920BD142D5}" destId="{85FF70BB-FDD8-9843-8F89-2BACB53CD1C0}" srcOrd="11" destOrd="0" presId="urn:microsoft.com/office/officeart/2008/layout/HorizontalMultiLevelHierarchy"/>
    <dgm:cxn modelId="{93B3FDD5-048D-6A48-983E-36D81CB42440}" type="presParOf" srcId="{85FF70BB-FDD8-9843-8F89-2BACB53CD1C0}" destId="{3019BCD8-120D-EC44-99AC-020095241D44}" srcOrd="0" destOrd="0" presId="urn:microsoft.com/office/officeart/2008/layout/HorizontalMultiLevelHierarchy"/>
    <dgm:cxn modelId="{FF7972BC-EFB9-1E4A-80A7-5E7BED04D5A6}" type="presParOf" srcId="{85FF70BB-FDD8-9843-8F89-2BACB53CD1C0}" destId="{CD73CD56-143E-764D-9B2C-D7F06F6397C3}" srcOrd="1" destOrd="0" presId="urn:microsoft.com/office/officeart/2008/layout/HorizontalMultiLevelHierarchy"/>
    <dgm:cxn modelId="{C895A5DE-5F4B-4747-8D2F-2DB43429FB42}" type="presParOf" srcId="{B624E895-3E4D-0B47-A52D-5152752F544C}" destId="{72B7AA35-5D69-4B4F-8AAD-C375B04E807B}" srcOrd="4" destOrd="0" presId="urn:microsoft.com/office/officeart/2008/layout/HorizontalMultiLevelHierarchy"/>
    <dgm:cxn modelId="{6C34DCBB-6297-6F42-9FDC-0428E582B2F0}" type="presParOf" srcId="{72B7AA35-5D69-4B4F-8AAD-C375B04E807B}" destId="{45C4E2AE-3F05-1949-9175-4EEC332423AA}" srcOrd="0" destOrd="0" presId="urn:microsoft.com/office/officeart/2008/layout/HorizontalMultiLevelHierarchy"/>
    <dgm:cxn modelId="{888670BA-7419-FE43-98CD-538AD75A6AD6}" type="presParOf" srcId="{B624E895-3E4D-0B47-A52D-5152752F544C}" destId="{76E4B66E-8CAF-EC49-AADD-8189A860F2DE}" srcOrd="5" destOrd="0" presId="urn:microsoft.com/office/officeart/2008/layout/HorizontalMultiLevelHierarchy"/>
    <dgm:cxn modelId="{0883A0C5-265E-064A-BCF3-54A795164053}" type="presParOf" srcId="{76E4B66E-8CAF-EC49-AADD-8189A860F2DE}" destId="{B87F00D9-73A1-344A-8AAF-999B12B582A5}" srcOrd="0" destOrd="0" presId="urn:microsoft.com/office/officeart/2008/layout/HorizontalMultiLevelHierarchy"/>
    <dgm:cxn modelId="{1EB3F012-7305-F448-947A-144085AD7A3E}" type="presParOf" srcId="{76E4B66E-8CAF-EC49-AADD-8189A860F2DE}" destId="{C70B3714-E994-8943-B20E-E7D88C269D78}" srcOrd="1" destOrd="0" presId="urn:microsoft.com/office/officeart/2008/layout/HorizontalMultiLevelHierarchy"/>
    <dgm:cxn modelId="{9FCCD42C-85F8-3F41-B18C-FDB841686402}" type="presParOf" srcId="{B624E895-3E4D-0B47-A52D-5152752F544C}" destId="{26BBA1D9-20DD-6444-A847-310F26A8162B}" srcOrd="6" destOrd="0" presId="urn:microsoft.com/office/officeart/2008/layout/HorizontalMultiLevelHierarchy"/>
    <dgm:cxn modelId="{32A840BE-10AD-F14D-A7B0-7EE0A571113A}" type="presParOf" srcId="{26BBA1D9-20DD-6444-A847-310F26A8162B}" destId="{31F3F48F-AA34-D040-B5DC-4C9E657E979D}" srcOrd="0" destOrd="0" presId="urn:microsoft.com/office/officeart/2008/layout/HorizontalMultiLevelHierarchy"/>
    <dgm:cxn modelId="{B58D6090-B61B-3740-BF2A-8E4AAE0642BC}" type="presParOf" srcId="{B624E895-3E4D-0B47-A52D-5152752F544C}" destId="{21002FB3-11F0-5243-8B0D-B938EDCB01F7}" srcOrd="7" destOrd="0" presId="urn:microsoft.com/office/officeart/2008/layout/HorizontalMultiLevelHierarchy"/>
    <dgm:cxn modelId="{550AFCAF-DA8D-4444-B6F8-6BC8D0DB7285}" type="presParOf" srcId="{21002FB3-11F0-5243-8B0D-B938EDCB01F7}" destId="{9A0AAF1D-645F-8F44-AB39-CC55F8437CB3}" srcOrd="0" destOrd="0" presId="urn:microsoft.com/office/officeart/2008/layout/HorizontalMultiLevelHierarchy"/>
    <dgm:cxn modelId="{98473CCE-D62B-0446-8E94-E5980632D3EC}" type="presParOf" srcId="{21002FB3-11F0-5243-8B0D-B938EDCB01F7}" destId="{E8F0533C-AEA5-6E4F-888A-4AF39651630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A1D9-20DD-6444-A847-310F26A8162B}">
      <dsp:nvSpPr>
        <dsp:cNvPr id="0" name=""/>
        <dsp:cNvSpPr/>
      </dsp:nvSpPr>
      <dsp:spPr>
        <a:xfrm>
          <a:off x="494252" y="1975602"/>
          <a:ext cx="222772" cy="1379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1379591"/>
              </a:lnTo>
              <a:lnTo>
                <a:pt x="222772" y="13795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70702" y="2630462"/>
        <a:ext cx="69873" cy="69873"/>
      </dsp:txXfrm>
    </dsp:sp>
    <dsp:sp modelId="{72B7AA35-5D69-4B4F-8AAD-C375B04E807B}">
      <dsp:nvSpPr>
        <dsp:cNvPr id="0" name=""/>
        <dsp:cNvSpPr/>
      </dsp:nvSpPr>
      <dsp:spPr>
        <a:xfrm>
          <a:off x="494252" y="1975602"/>
          <a:ext cx="222772" cy="955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955102"/>
              </a:lnTo>
              <a:lnTo>
                <a:pt x="222772" y="9551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81120" y="2428635"/>
        <a:ext cx="49036" cy="49036"/>
      </dsp:txXfrm>
    </dsp:sp>
    <dsp:sp modelId="{98829D64-90FA-1948-B470-C4CBB4B9ABFB}">
      <dsp:nvSpPr>
        <dsp:cNvPr id="0" name=""/>
        <dsp:cNvSpPr/>
      </dsp:nvSpPr>
      <dsp:spPr>
        <a:xfrm>
          <a:off x="1830886" y="2506215"/>
          <a:ext cx="222772" cy="106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1061224"/>
              </a:lnTo>
              <a:lnTo>
                <a:pt x="222772" y="1061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15163" y="3009718"/>
        <a:ext cx="54217" cy="54217"/>
      </dsp:txXfrm>
    </dsp:sp>
    <dsp:sp modelId="{41F07CC7-6F15-FB49-9E16-BA15E5613665}">
      <dsp:nvSpPr>
        <dsp:cNvPr id="0" name=""/>
        <dsp:cNvSpPr/>
      </dsp:nvSpPr>
      <dsp:spPr>
        <a:xfrm>
          <a:off x="1830886" y="2506215"/>
          <a:ext cx="222772" cy="636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636734"/>
              </a:lnTo>
              <a:lnTo>
                <a:pt x="222772" y="636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5408" y="2807718"/>
        <a:ext cx="33729" cy="33729"/>
      </dsp:txXfrm>
    </dsp:sp>
    <dsp:sp modelId="{9628E170-1142-E645-A965-E52C473D454D}">
      <dsp:nvSpPr>
        <dsp:cNvPr id="0" name=""/>
        <dsp:cNvSpPr/>
      </dsp:nvSpPr>
      <dsp:spPr>
        <a:xfrm>
          <a:off x="1830886" y="2506215"/>
          <a:ext cx="222772" cy="21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212244"/>
              </a:lnTo>
              <a:lnTo>
                <a:pt x="222772" y="21224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4580" y="2604645"/>
        <a:ext cx="15384" cy="15384"/>
      </dsp:txXfrm>
    </dsp:sp>
    <dsp:sp modelId="{5688A274-A52D-BF43-817C-01CC8605AA1C}">
      <dsp:nvSpPr>
        <dsp:cNvPr id="0" name=""/>
        <dsp:cNvSpPr/>
      </dsp:nvSpPr>
      <dsp:spPr>
        <a:xfrm>
          <a:off x="1830886" y="2293970"/>
          <a:ext cx="222772" cy="212244"/>
        </a:xfrm>
        <a:custGeom>
          <a:avLst/>
          <a:gdLst/>
          <a:ahLst/>
          <a:cxnLst/>
          <a:rect l="0" t="0" r="0" b="0"/>
          <a:pathLst>
            <a:path>
              <a:moveTo>
                <a:pt x="0" y="212244"/>
              </a:moveTo>
              <a:lnTo>
                <a:pt x="111386" y="212244"/>
              </a:lnTo>
              <a:lnTo>
                <a:pt x="111386" y="0"/>
              </a:lnTo>
              <a:lnTo>
                <a:pt x="2227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4580" y="2392400"/>
        <a:ext cx="15384" cy="15384"/>
      </dsp:txXfrm>
    </dsp:sp>
    <dsp:sp modelId="{12B14680-EEBE-9849-A9F5-CD5DBAAA8F5E}">
      <dsp:nvSpPr>
        <dsp:cNvPr id="0" name=""/>
        <dsp:cNvSpPr/>
      </dsp:nvSpPr>
      <dsp:spPr>
        <a:xfrm>
          <a:off x="1830886" y="1869480"/>
          <a:ext cx="222772" cy="636734"/>
        </a:xfrm>
        <a:custGeom>
          <a:avLst/>
          <a:gdLst/>
          <a:ahLst/>
          <a:cxnLst/>
          <a:rect l="0" t="0" r="0" b="0"/>
          <a:pathLst>
            <a:path>
              <a:moveTo>
                <a:pt x="0" y="636734"/>
              </a:moveTo>
              <a:lnTo>
                <a:pt x="111386" y="636734"/>
              </a:lnTo>
              <a:lnTo>
                <a:pt x="111386" y="0"/>
              </a:lnTo>
              <a:lnTo>
                <a:pt x="2227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25408" y="2170983"/>
        <a:ext cx="33729" cy="33729"/>
      </dsp:txXfrm>
    </dsp:sp>
    <dsp:sp modelId="{3FBD2608-8258-1847-AFE1-D5516633A10E}">
      <dsp:nvSpPr>
        <dsp:cNvPr id="0" name=""/>
        <dsp:cNvSpPr/>
      </dsp:nvSpPr>
      <dsp:spPr>
        <a:xfrm>
          <a:off x="1830886" y="1444990"/>
          <a:ext cx="222772" cy="1061224"/>
        </a:xfrm>
        <a:custGeom>
          <a:avLst/>
          <a:gdLst/>
          <a:ahLst/>
          <a:cxnLst/>
          <a:rect l="0" t="0" r="0" b="0"/>
          <a:pathLst>
            <a:path>
              <a:moveTo>
                <a:pt x="0" y="1061224"/>
              </a:moveTo>
              <a:lnTo>
                <a:pt x="111386" y="1061224"/>
              </a:lnTo>
              <a:lnTo>
                <a:pt x="111386" y="0"/>
              </a:lnTo>
              <a:lnTo>
                <a:pt x="2227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15163" y="1948494"/>
        <a:ext cx="54217" cy="54217"/>
      </dsp:txXfrm>
    </dsp:sp>
    <dsp:sp modelId="{E5FA22F9-6988-EE4B-AD02-780A15452355}">
      <dsp:nvSpPr>
        <dsp:cNvPr id="0" name=""/>
        <dsp:cNvSpPr/>
      </dsp:nvSpPr>
      <dsp:spPr>
        <a:xfrm>
          <a:off x="494252" y="1975602"/>
          <a:ext cx="222772" cy="530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530612"/>
              </a:lnTo>
              <a:lnTo>
                <a:pt x="222772" y="53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91251" y="2226522"/>
        <a:ext cx="28773" cy="28773"/>
      </dsp:txXfrm>
    </dsp:sp>
    <dsp:sp modelId="{56C9C11B-FB6F-B742-8638-7C55ECC9F730}">
      <dsp:nvSpPr>
        <dsp:cNvPr id="0" name=""/>
        <dsp:cNvSpPr/>
      </dsp:nvSpPr>
      <dsp:spPr>
        <a:xfrm>
          <a:off x="1830886" y="596011"/>
          <a:ext cx="222772" cy="4244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386" y="0"/>
              </a:lnTo>
              <a:lnTo>
                <a:pt x="111386" y="424489"/>
              </a:lnTo>
              <a:lnTo>
                <a:pt x="222772" y="4244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0287" y="796271"/>
        <a:ext cx="23969" cy="23969"/>
      </dsp:txXfrm>
    </dsp:sp>
    <dsp:sp modelId="{534BF6E0-186F-5E4D-B7D1-F70D3322F0D3}">
      <dsp:nvSpPr>
        <dsp:cNvPr id="0" name=""/>
        <dsp:cNvSpPr/>
      </dsp:nvSpPr>
      <dsp:spPr>
        <a:xfrm>
          <a:off x="1830886" y="550291"/>
          <a:ext cx="2227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2772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6703" y="590441"/>
        <a:ext cx="11138" cy="11138"/>
      </dsp:txXfrm>
    </dsp:sp>
    <dsp:sp modelId="{81DEC571-B0DF-D544-8335-CC43DA6FBCAD}">
      <dsp:nvSpPr>
        <dsp:cNvPr id="0" name=""/>
        <dsp:cNvSpPr/>
      </dsp:nvSpPr>
      <dsp:spPr>
        <a:xfrm>
          <a:off x="1830886" y="171521"/>
          <a:ext cx="222772" cy="424489"/>
        </a:xfrm>
        <a:custGeom>
          <a:avLst/>
          <a:gdLst/>
          <a:ahLst/>
          <a:cxnLst/>
          <a:rect l="0" t="0" r="0" b="0"/>
          <a:pathLst>
            <a:path>
              <a:moveTo>
                <a:pt x="0" y="424489"/>
              </a:moveTo>
              <a:lnTo>
                <a:pt x="111386" y="424489"/>
              </a:lnTo>
              <a:lnTo>
                <a:pt x="111386" y="0"/>
              </a:lnTo>
              <a:lnTo>
                <a:pt x="22277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930287" y="371781"/>
        <a:ext cx="23969" cy="23969"/>
      </dsp:txXfrm>
    </dsp:sp>
    <dsp:sp modelId="{5B197146-D18E-ED48-822B-19900E5876E9}">
      <dsp:nvSpPr>
        <dsp:cNvPr id="0" name=""/>
        <dsp:cNvSpPr/>
      </dsp:nvSpPr>
      <dsp:spPr>
        <a:xfrm>
          <a:off x="494252" y="596011"/>
          <a:ext cx="222772" cy="1379591"/>
        </a:xfrm>
        <a:custGeom>
          <a:avLst/>
          <a:gdLst/>
          <a:ahLst/>
          <a:cxnLst/>
          <a:rect l="0" t="0" r="0" b="0"/>
          <a:pathLst>
            <a:path>
              <a:moveTo>
                <a:pt x="0" y="1379591"/>
              </a:moveTo>
              <a:lnTo>
                <a:pt x="111386" y="1379591"/>
              </a:lnTo>
              <a:lnTo>
                <a:pt x="111386" y="0"/>
              </a:lnTo>
              <a:lnTo>
                <a:pt x="22277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70702" y="1250870"/>
        <a:ext cx="69873" cy="69873"/>
      </dsp:txXfrm>
    </dsp:sp>
    <dsp:sp modelId="{75EC1865-A2D7-1240-8123-CA6B742502D1}">
      <dsp:nvSpPr>
        <dsp:cNvPr id="0" name=""/>
        <dsp:cNvSpPr/>
      </dsp:nvSpPr>
      <dsp:spPr>
        <a:xfrm rot="16200000">
          <a:off x="-569205" y="1805807"/>
          <a:ext cx="1787325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14400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评审检查表</a:t>
          </a:r>
        </a:p>
      </dsp:txBody>
      <dsp:txXfrm>
        <a:off x="-569205" y="1805807"/>
        <a:ext cx="1787325" cy="339591"/>
      </dsp:txXfrm>
    </dsp:sp>
    <dsp:sp modelId="{B4044245-F25B-4240-8CEE-E086682EA8E5}">
      <dsp:nvSpPr>
        <dsp:cNvPr id="0" name=""/>
        <dsp:cNvSpPr/>
      </dsp:nvSpPr>
      <dsp:spPr>
        <a:xfrm>
          <a:off x="717025" y="426215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文档问题</a:t>
          </a:r>
        </a:p>
      </dsp:txBody>
      <dsp:txXfrm>
        <a:off x="717025" y="426215"/>
        <a:ext cx="1113861" cy="339591"/>
      </dsp:txXfrm>
    </dsp:sp>
    <dsp:sp modelId="{A6FD67CF-3086-C84B-AED7-D81414CA26C3}">
      <dsp:nvSpPr>
        <dsp:cNvPr id="0" name=""/>
        <dsp:cNvSpPr/>
      </dsp:nvSpPr>
      <dsp:spPr>
        <a:xfrm>
          <a:off x="2053658" y="1725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格式问题</a:t>
          </a:r>
        </a:p>
      </dsp:txBody>
      <dsp:txXfrm>
        <a:off x="2053658" y="1725"/>
        <a:ext cx="1113861" cy="339591"/>
      </dsp:txXfrm>
    </dsp:sp>
    <dsp:sp modelId="{A7B0EB9A-34E0-5548-964C-852C7CACF30D}">
      <dsp:nvSpPr>
        <dsp:cNvPr id="0" name=""/>
        <dsp:cNvSpPr/>
      </dsp:nvSpPr>
      <dsp:spPr>
        <a:xfrm>
          <a:off x="2053658" y="426215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语义问题</a:t>
          </a:r>
        </a:p>
      </dsp:txBody>
      <dsp:txXfrm>
        <a:off x="2053658" y="426215"/>
        <a:ext cx="1113861" cy="339591"/>
      </dsp:txXfrm>
    </dsp:sp>
    <dsp:sp modelId="{68206C70-7683-AC46-A70F-A1E470BD1F8B}">
      <dsp:nvSpPr>
        <dsp:cNvPr id="0" name=""/>
        <dsp:cNvSpPr/>
      </dsp:nvSpPr>
      <dsp:spPr>
        <a:xfrm>
          <a:off x="2053658" y="85070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图表问题</a:t>
          </a:r>
        </a:p>
      </dsp:txBody>
      <dsp:txXfrm>
        <a:off x="2053658" y="850704"/>
        <a:ext cx="1113861" cy="339591"/>
      </dsp:txXfrm>
    </dsp:sp>
    <dsp:sp modelId="{D695700D-89DF-8548-BC98-27E79E660B2F}">
      <dsp:nvSpPr>
        <dsp:cNvPr id="0" name=""/>
        <dsp:cNvSpPr/>
      </dsp:nvSpPr>
      <dsp:spPr>
        <a:xfrm>
          <a:off x="717025" y="2336419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需求问题</a:t>
          </a:r>
        </a:p>
      </dsp:txBody>
      <dsp:txXfrm>
        <a:off x="717025" y="2336419"/>
        <a:ext cx="1113861" cy="339591"/>
      </dsp:txXfrm>
    </dsp:sp>
    <dsp:sp modelId="{AEF90282-1952-3A4E-A6D4-1A36BABA19BE}">
      <dsp:nvSpPr>
        <dsp:cNvPr id="0" name=""/>
        <dsp:cNvSpPr/>
      </dsp:nvSpPr>
      <dsp:spPr>
        <a:xfrm>
          <a:off x="2053658" y="127519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需求正确性</a:t>
          </a:r>
        </a:p>
      </dsp:txBody>
      <dsp:txXfrm>
        <a:off x="2053658" y="1275194"/>
        <a:ext cx="1113861" cy="339591"/>
      </dsp:txXfrm>
    </dsp:sp>
    <dsp:sp modelId="{633B876E-3341-3C49-BDF8-7B4B7962BEBC}">
      <dsp:nvSpPr>
        <dsp:cNvPr id="0" name=""/>
        <dsp:cNvSpPr/>
      </dsp:nvSpPr>
      <dsp:spPr>
        <a:xfrm>
          <a:off x="2053658" y="169968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需求完整性</a:t>
          </a:r>
        </a:p>
      </dsp:txBody>
      <dsp:txXfrm>
        <a:off x="2053658" y="1699684"/>
        <a:ext cx="1113861" cy="339591"/>
      </dsp:txXfrm>
    </dsp:sp>
    <dsp:sp modelId="{6F8B2CB6-04FE-4341-8E96-B658F7598A81}">
      <dsp:nvSpPr>
        <dsp:cNvPr id="0" name=""/>
        <dsp:cNvSpPr/>
      </dsp:nvSpPr>
      <dsp:spPr>
        <a:xfrm>
          <a:off x="2053658" y="212417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需求实践性</a:t>
          </a:r>
        </a:p>
      </dsp:txBody>
      <dsp:txXfrm>
        <a:off x="2053658" y="2124174"/>
        <a:ext cx="1113861" cy="339591"/>
      </dsp:txXfrm>
    </dsp:sp>
    <dsp:sp modelId="{61CC48DD-3F53-034B-A3F1-F211AA0F6E30}">
      <dsp:nvSpPr>
        <dsp:cNvPr id="0" name=""/>
        <dsp:cNvSpPr/>
      </dsp:nvSpPr>
      <dsp:spPr>
        <a:xfrm>
          <a:off x="2053658" y="254866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非功能需求</a:t>
          </a:r>
          <a:endParaRPr lang="zh-CN" altLang="en-US" sz="1200" kern="1200" dirty="0"/>
        </a:p>
      </dsp:txBody>
      <dsp:txXfrm>
        <a:off x="2053658" y="2548664"/>
        <a:ext cx="1113861" cy="339591"/>
      </dsp:txXfrm>
    </dsp:sp>
    <dsp:sp modelId="{BD0766B9-34DF-954A-9FA1-CD2CA01A543F}">
      <dsp:nvSpPr>
        <dsp:cNvPr id="0" name=""/>
        <dsp:cNvSpPr/>
      </dsp:nvSpPr>
      <dsp:spPr>
        <a:xfrm>
          <a:off x="2053658" y="2973154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。。。</a:t>
          </a:r>
        </a:p>
      </dsp:txBody>
      <dsp:txXfrm>
        <a:off x="2053658" y="2973154"/>
        <a:ext cx="1113861" cy="339591"/>
      </dsp:txXfrm>
    </dsp:sp>
    <dsp:sp modelId="{3019BCD8-120D-EC44-99AC-020095241D44}">
      <dsp:nvSpPr>
        <dsp:cNvPr id="0" name=""/>
        <dsp:cNvSpPr/>
      </dsp:nvSpPr>
      <dsp:spPr>
        <a:xfrm>
          <a:off x="2053658" y="3397643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需求的质量属性</a:t>
          </a:r>
        </a:p>
      </dsp:txBody>
      <dsp:txXfrm>
        <a:off x="2053658" y="3397643"/>
        <a:ext cx="1113861" cy="339591"/>
      </dsp:txXfrm>
    </dsp:sp>
    <dsp:sp modelId="{B87F00D9-73A1-344A-8AAF-999B12B582A5}">
      <dsp:nvSpPr>
        <dsp:cNvPr id="0" name=""/>
        <dsp:cNvSpPr/>
      </dsp:nvSpPr>
      <dsp:spPr>
        <a:xfrm>
          <a:off x="717025" y="2760909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配置问题</a:t>
          </a:r>
        </a:p>
      </dsp:txBody>
      <dsp:txXfrm>
        <a:off x="717025" y="2760909"/>
        <a:ext cx="1113861" cy="339591"/>
      </dsp:txXfrm>
    </dsp:sp>
    <dsp:sp modelId="{9A0AAF1D-645F-8F44-AB39-CC55F8437CB3}">
      <dsp:nvSpPr>
        <dsp:cNvPr id="0" name=""/>
        <dsp:cNvSpPr/>
      </dsp:nvSpPr>
      <dsp:spPr>
        <a:xfrm>
          <a:off x="717025" y="3185398"/>
          <a:ext cx="1113861" cy="3395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评审终止条件</a:t>
          </a:r>
        </a:p>
      </dsp:txBody>
      <dsp:txXfrm>
        <a:off x="717025" y="3185398"/>
        <a:ext cx="1113861" cy="339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BC-B506-4944-94E0-74770609E595}" type="datetimeFigureOut">
              <a:rPr lang="zh-CN" altLang="en-US" smtClean="0"/>
              <a:t>2020/4/2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EF182-2FCB-4867-99A2-224514D135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2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8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EF182-2FCB-4867-99A2-224514D135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EF219F-6582-486A-B40F-DE2A0F70F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1399" y="-992860"/>
            <a:ext cx="14465300" cy="7107124"/>
          </a:xfrm>
          <a:prstGeom prst="rect">
            <a:avLst/>
          </a:prstGeom>
        </p:spPr>
      </p:pic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217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31750"/>
            <a:ext cx="12218988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660CC6-667A-43CE-9CA8-4554BC5A1E6A}"/>
              </a:ext>
            </a:extLst>
          </p:cNvPr>
          <p:cNvGrpSpPr/>
          <p:nvPr userDrawn="1"/>
        </p:nvGrpSpPr>
        <p:grpSpPr>
          <a:xfrm>
            <a:off x="0" y="6791325"/>
            <a:ext cx="12193588" cy="85725"/>
            <a:chOff x="0" y="6791325"/>
            <a:chExt cx="12193588" cy="136526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A6020BDC-B955-44BA-B7C7-6B6F525ECE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6791325"/>
              <a:ext cx="12192000" cy="13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7979697-CFF7-4454-B7F0-DCDC51F255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EBA6BC7-938B-4778-A8E1-EF988FE91E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48000" y="6792913"/>
              <a:ext cx="3049588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B9348818-1A0C-4A42-9B8D-9D8D9C5630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7588" y="6792913"/>
              <a:ext cx="3048000" cy="134938"/>
            </a:xfrm>
            <a:prstGeom prst="rect">
              <a:avLst/>
            </a:prstGeom>
            <a:solidFill>
              <a:srgbClr val="74C6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161E333D-8C3B-4860-8D74-8E1BC4550A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145588" y="6792913"/>
              <a:ext cx="3048000" cy="134938"/>
            </a:xfrm>
            <a:prstGeom prst="rect">
              <a:avLst/>
            </a:prstGeom>
            <a:solidFill>
              <a:srgbClr val="F6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EB8A2C64-4687-4794-8CD4-65C86F8B8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6778" y="3928348"/>
            <a:ext cx="5550708" cy="758402"/>
          </a:xfrm>
        </p:spPr>
        <p:txBody>
          <a:bodyPr anchor="b">
            <a:normAutofit/>
          </a:bodyPr>
          <a:lstStyle>
            <a:lvl1pPr algn="r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43C89D2F-E971-40B4-A59A-7E9E77256C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46778" y="4728833"/>
            <a:ext cx="5550708" cy="656793"/>
          </a:xfrm>
        </p:spPr>
        <p:txBody>
          <a:bodyPr anchor="t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349500"/>
            <a:ext cx="7374981" cy="625637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142297"/>
            <a:ext cx="7374981" cy="1095375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D6578-0C16-440A-9C49-B282690E38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246564">
            <a:off x="7793160" y="1228385"/>
            <a:ext cx="4368672" cy="44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95325" y="1"/>
            <a:ext cx="10801350" cy="10159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6B6CB-2F67-49BA-AE5C-8B6D1CC02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2020/4/2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5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2">
            <a:extLst>
              <a:ext uri="{FF2B5EF4-FFF2-40B4-BE49-F238E27FC236}">
                <a16:creationId xmlns:a16="http://schemas.microsoft.com/office/drawing/2014/main" id="{1EBC57C5-172A-4174-AB5C-5990566F71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5574270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0CD40A7C-53ED-4A20-A888-D6C06761B7D5}"/>
              </a:ext>
            </a:extLst>
          </p:cNvPr>
          <p:cNvSpPr>
            <a:spLocks/>
          </p:cNvSpPr>
          <p:nvPr userDrawn="1"/>
        </p:nvSpPr>
        <p:spPr bwMode="auto">
          <a:xfrm>
            <a:off x="3296753" y="3683000"/>
            <a:ext cx="6379985" cy="1712169"/>
          </a:xfrm>
          <a:custGeom>
            <a:avLst/>
            <a:gdLst>
              <a:gd name="connsiteX0" fmla="*/ 5132895 w 6379985"/>
              <a:gd name="connsiteY0" fmla="*/ 435026 h 1712169"/>
              <a:gd name="connsiteX1" fmla="*/ 5445579 w 6379985"/>
              <a:gd name="connsiteY1" fmla="*/ 447929 h 1712169"/>
              <a:gd name="connsiteX2" fmla="*/ 5742145 w 6379985"/>
              <a:gd name="connsiteY2" fmla="*/ 526963 h 1712169"/>
              <a:gd name="connsiteX3" fmla="*/ 6098346 w 6379985"/>
              <a:gd name="connsiteY3" fmla="*/ 685029 h 1712169"/>
              <a:gd name="connsiteX4" fmla="*/ 6235346 w 6379985"/>
              <a:gd name="connsiteY4" fmla="*/ 802773 h 1712169"/>
              <a:gd name="connsiteX5" fmla="*/ 6328829 w 6379985"/>
              <a:gd name="connsiteY5" fmla="*/ 936645 h 1712169"/>
              <a:gd name="connsiteX6" fmla="*/ 6349782 w 6379985"/>
              <a:gd name="connsiteY6" fmla="*/ 1278585 h 1712169"/>
              <a:gd name="connsiteX7" fmla="*/ 6306264 w 6379985"/>
              <a:gd name="connsiteY7" fmla="*/ 1338263 h 1712169"/>
              <a:gd name="connsiteX8" fmla="*/ 6282087 w 6379985"/>
              <a:gd name="connsiteY8" fmla="*/ 970517 h 1712169"/>
              <a:gd name="connsiteX9" fmla="*/ 6296593 w 6379985"/>
              <a:gd name="connsiteY9" fmla="*/ 904387 h 1712169"/>
              <a:gd name="connsiteX10" fmla="*/ 6259523 w 6379985"/>
              <a:gd name="connsiteY10" fmla="*/ 926968 h 1712169"/>
              <a:gd name="connsiteX11" fmla="*/ 6251464 w 6379985"/>
              <a:gd name="connsiteY11" fmla="*/ 918903 h 1712169"/>
              <a:gd name="connsiteX12" fmla="*/ 6183769 w 6379985"/>
              <a:gd name="connsiteY12" fmla="*/ 812450 h 1712169"/>
              <a:gd name="connsiteX13" fmla="*/ 6122522 w 6379985"/>
              <a:gd name="connsiteY13" fmla="*/ 741482 h 1712169"/>
              <a:gd name="connsiteX14" fmla="*/ 6040322 w 6379985"/>
              <a:gd name="connsiteY14" fmla="*/ 715675 h 1712169"/>
              <a:gd name="connsiteX15" fmla="*/ 5835627 w 6379985"/>
              <a:gd name="connsiteY15" fmla="*/ 636641 h 1712169"/>
              <a:gd name="connsiteX16" fmla="*/ 5719580 w 6379985"/>
              <a:gd name="connsiteY16" fmla="*/ 585028 h 1712169"/>
              <a:gd name="connsiteX17" fmla="*/ 5695403 w 6379985"/>
              <a:gd name="connsiteY17" fmla="*/ 580189 h 1712169"/>
              <a:gd name="connsiteX18" fmla="*/ 5437520 w 6379985"/>
              <a:gd name="connsiteY18" fmla="*/ 539866 h 1712169"/>
              <a:gd name="connsiteX19" fmla="*/ 5178025 w 6379985"/>
              <a:gd name="connsiteY19" fmla="*/ 507608 h 1712169"/>
              <a:gd name="connsiteX20" fmla="*/ 5108719 w 6379985"/>
              <a:gd name="connsiteY20" fmla="*/ 505995 h 1712169"/>
              <a:gd name="connsiteX21" fmla="*/ 4949154 w 6379985"/>
              <a:gd name="connsiteY21" fmla="*/ 489865 h 1712169"/>
              <a:gd name="connsiteX22" fmla="*/ 4820212 w 6379985"/>
              <a:gd name="connsiteY22" fmla="*/ 504382 h 1712169"/>
              <a:gd name="connsiteX23" fmla="*/ 4846001 w 6379985"/>
              <a:gd name="connsiteY23" fmla="*/ 472123 h 1712169"/>
              <a:gd name="connsiteX24" fmla="*/ 4607459 w 6379985"/>
              <a:gd name="connsiteY24" fmla="*/ 485027 h 1712169"/>
              <a:gd name="connsiteX25" fmla="*/ 4604235 w 6379985"/>
              <a:gd name="connsiteY25" fmla="*/ 464059 h 1712169"/>
              <a:gd name="connsiteX26" fmla="*/ 4744459 w 6379985"/>
              <a:gd name="connsiteY26" fmla="*/ 441478 h 1712169"/>
              <a:gd name="connsiteX27" fmla="*/ 5132895 w 6379985"/>
              <a:gd name="connsiteY27" fmla="*/ 435026 h 1712169"/>
              <a:gd name="connsiteX28" fmla="*/ 1721987 w 6379985"/>
              <a:gd name="connsiteY28" fmla="*/ 0 h 1712169"/>
              <a:gd name="connsiteX29" fmla="*/ 1805795 w 6379985"/>
              <a:gd name="connsiteY29" fmla="*/ 193532 h 1712169"/>
              <a:gd name="connsiteX30" fmla="*/ 1668802 w 6379985"/>
              <a:gd name="connsiteY30" fmla="*/ 546729 h 1712169"/>
              <a:gd name="connsiteX31" fmla="*/ 1810630 w 6379985"/>
              <a:gd name="connsiteY31" fmla="*/ 532214 h 1712169"/>
              <a:gd name="connsiteX32" fmla="*/ 2097511 w 6379985"/>
              <a:gd name="connsiteY32" fmla="*/ 503184 h 1712169"/>
              <a:gd name="connsiteX33" fmla="*/ 2550396 w 6379985"/>
              <a:gd name="connsiteY33" fmla="*/ 445125 h 1712169"/>
              <a:gd name="connsiteX34" fmla="*/ 2959766 w 6379985"/>
              <a:gd name="connsiteY34" fmla="*/ 416094 h 1712169"/>
              <a:gd name="connsiteX35" fmla="*/ 3162839 w 6379985"/>
              <a:gd name="connsiteY35" fmla="*/ 399967 h 1712169"/>
              <a:gd name="connsiteX36" fmla="*/ 3269210 w 6379985"/>
              <a:gd name="connsiteY36" fmla="*/ 414482 h 1712169"/>
              <a:gd name="connsiteX37" fmla="*/ 3382029 w 6379985"/>
              <a:gd name="connsiteY37" fmla="*/ 401580 h 1712169"/>
              <a:gd name="connsiteX38" fmla="*/ 3375582 w 6379985"/>
              <a:gd name="connsiteY38" fmla="*/ 430609 h 1712169"/>
              <a:gd name="connsiteX39" fmla="*/ 3947732 w 6379985"/>
              <a:gd name="connsiteY39" fmla="*/ 430609 h 1712169"/>
              <a:gd name="connsiteX40" fmla="*/ 3950955 w 6379985"/>
              <a:gd name="connsiteY40" fmla="*/ 512861 h 1712169"/>
              <a:gd name="connsiteX41" fmla="*/ 3784951 w 6379985"/>
              <a:gd name="connsiteY41" fmla="*/ 475767 h 1712169"/>
              <a:gd name="connsiteX42" fmla="*/ 3773669 w 6379985"/>
              <a:gd name="connsiteY42" fmla="*/ 475767 h 1712169"/>
              <a:gd name="connsiteX43" fmla="*/ 3367523 w 6379985"/>
              <a:gd name="connsiteY43" fmla="*/ 482218 h 1712169"/>
              <a:gd name="connsiteX44" fmla="*/ 3290162 w 6379985"/>
              <a:gd name="connsiteY44" fmla="*/ 482218 h 1712169"/>
              <a:gd name="connsiteX45" fmla="*/ 3114488 w 6379985"/>
              <a:gd name="connsiteY45" fmla="*/ 482218 h 1712169"/>
              <a:gd name="connsiteX46" fmla="*/ 3066137 w 6379985"/>
              <a:gd name="connsiteY46" fmla="*/ 493508 h 1712169"/>
              <a:gd name="connsiteX47" fmla="*/ 2759916 w 6379985"/>
              <a:gd name="connsiteY47" fmla="*/ 517699 h 1712169"/>
              <a:gd name="connsiteX48" fmla="*/ 2474647 w 6379985"/>
              <a:gd name="connsiteY48" fmla="*/ 556406 h 1712169"/>
              <a:gd name="connsiteX49" fmla="*/ 1939566 w 6379985"/>
              <a:gd name="connsiteY49" fmla="*/ 619304 h 1712169"/>
              <a:gd name="connsiteX50" fmla="*/ 1809019 w 6379985"/>
              <a:gd name="connsiteY50" fmla="*/ 640270 h 1712169"/>
              <a:gd name="connsiteX51" fmla="*/ 1480234 w 6379985"/>
              <a:gd name="connsiteY51" fmla="*/ 916053 h 1712169"/>
              <a:gd name="connsiteX52" fmla="*/ 1757445 w 6379985"/>
              <a:gd name="connsiteY52" fmla="*/ 753164 h 1712169"/>
              <a:gd name="connsiteX53" fmla="*/ 1865428 w 6379985"/>
              <a:gd name="connsiteY53" fmla="*/ 730585 h 1712169"/>
              <a:gd name="connsiteX54" fmla="*/ 1929896 w 6379985"/>
              <a:gd name="connsiteY54" fmla="*/ 857994 h 1712169"/>
              <a:gd name="connsiteX55" fmla="*/ 1780008 w 6379985"/>
              <a:gd name="connsiteY55" fmla="*/ 1186999 h 1712169"/>
              <a:gd name="connsiteX56" fmla="*/ 1630121 w 6379985"/>
              <a:gd name="connsiteY56" fmla="*/ 1533744 h 1712169"/>
              <a:gd name="connsiteX57" fmla="*/ 1746163 w 6379985"/>
              <a:gd name="connsiteY57" fmla="*/ 1448267 h 1712169"/>
              <a:gd name="connsiteX58" fmla="*/ 1839641 w 6379985"/>
              <a:gd name="connsiteY58" fmla="*/ 1303118 h 1712169"/>
              <a:gd name="connsiteX59" fmla="*/ 2013703 w 6379985"/>
              <a:gd name="connsiteY59" fmla="*/ 1009594 h 1712169"/>
              <a:gd name="connsiteX60" fmla="*/ 2398898 w 6379985"/>
              <a:gd name="connsiteY60" fmla="*/ 791870 h 1712169"/>
              <a:gd name="connsiteX61" fmla="*/ 2489152 w 6379985"/>
              <a:gd name="connsiteY61" fmla="*/ 807998 h 1712169"/>
              <a:gd name="connsiteX62" fmla="*/ 2555231 w 6379985"/>
              <a:gd name="connsiteY62" fmla="*/ 888636 h 1712169"/>
              <a:gd name="connsiteX63" fmla="*/ 2561678 w 6379985"/>
              <a:gd name="connsiteY63" fmla="*/ 927343 h 1712169"/>
              <a:gd name="connsiteX64" fmla="*/ 2526221 w 6379985"/>
              <a:gd name="connsiteY64" fmla="*/ 945083 h 1712169"/>
              <a:gd name="connsiteX65" fmla="*/ 2421461 w 6379985"/>
              <a:gd name="connsiteY65" fmla="*/ 967662 h 1712169"/>
              <a:gd name="connsiteX66" fmla="*/ 2099123 w 6379985"/>
              <a:gd name="connsiteY66" fmla="*/ 1227318 h 1712169"/>
              <a:gd name="connsiteX67" fmla="*/ 2010480 w 6379985"/>
              <a:gd name="connsiteY67" fmla="*/ 1470846 h 1712169"/>
              <a:gd name="connsiteX68" fmla="*/ 2057219 w 6379985"/>
              <a:gd name="connsiteY68" fmla="*/ 1522455 h 1712169"/>
              <a:gd name="connsiteX69" fmla="*/ 2327983 w 6379985"/>
              <a:gd name="connsiteY69" fmla="*/ 1324084 h 1712169"/>
              <a:gd name="connsiteX70" fmla="*/ 2350547 w 6379985"/>
              <a:gd name="connsiteY70" fmla="*/ 1270863 h 1712169"/>
              <a:gd name="connsiteX71" fmla="*/ 2635816 w 6379985"/>
              <a:gd name="connsiteY71" fmla="*/ 883798 h 1712169"/>
              <a:gd name="connsiteX72" fmla="*/ 2679332 w 6379985"/>
              <a:gd name="connsiteY72" fmla="*/ 1051526 h 1712169"/>
              <a:gd name="connsiteX73" fmla="*/ 2539115 w 6379985"/>
              <a:gd name="connsiteY73" fmla="*/ 1385369 h 1712169"/>
              <a:gd name="connsiteX74" fmla="*/ 2500434 w 6379985"/>
              <a:gd name="connsiteY74" fmla="*/ 1495038 h 1712169"/>
              <a:gd name="connsiteX75" fmla="*/ 2732517 w 6379985"/>
              <a:gd name="connsiteY75" fmla="*/ 1333761 h 1712169"/>
              <a:gd name="connsiteX76" fmla="*/ 2771198 w 6379985"/>
              <a:gd name="connsiteY76" fmla="*/ 1277314 h 1712169"/>
              <a:gd name="connsiteX77" fmla="*/ 2996835 w 6379985"/>
              <a:gd name="connsiteY77" fmla="*/ 848317 h 1712169"/>
              <a:gd name="connsiteX78" fmla="*/ 3053244 w 6379985"/>
              <a:gd name="connsiteY78" fmla="*/ 801547 h 1712169"/>
              <a:gd name="connsiteX79" fmla="*/ 3111265 w 6379985"/>
              <a:gd name="connsiteY79" fmla="*/ 887024 h 1712169"/>
              <a:gd name="connsiteX80" fmla="*/ 3103206 w 6379985"/>
              <a:gd name="connsiteY80" fmla="*/ 977339 h 1712169"/>
              <a:gd name="connsiteX81" fmla="*/ 3286939 w 6379985"/>
              <a:gd name="connsiteY81" fmla="*/ 841866 h 1712169"/>
              <a:gd name="connsiteX82" fmla="*/ 3430379 w 6379985"/>
              <a:gd name="connsiteY82" fmla="*/ 859606 h 1712169"/>
              <a:gd name="connsiteX83" fmla="*/ 3446496 w 6379985"/>
              <a:gd name="connsiteY83" fmla="*/ 1025722 h 1712169"/>
              <a:gd name="connsiteX84" fmla="*/ 3327231 w 6379985"/>
              <a:gd name="connsiteY84" fmla="*/ 1298280 h 1712169"/>
              <a:gd name="connsiteX85" fmla="*/ 3245035 w 6379985"/>
              <a:gd name="connsiteY85" fmla="*/ 1522455 h 1712169"/>
              <a:gd name="connsiteX86" fmla="*/ 3267599 w 6379985"/>
              <a:gd name="connsiteY86" fmla="*/ 1545034 h 1712169"/>
              <a:gd name="connsiteX87" fmla="*/ 3525469 w 6379985"/>
              <a:gd name="connsiteY87" fmla="*/ 1454718 h 1712169"/>
              <a:gd name="connsiteX88" fmla="*/ 3551256 w 6379985"/>
              <a:gd name="connsiteY88" fmla="*/ 1427301 h 1712169"/>
              <a:gd name="connsiteX89" fmla="*/ 3802680 w 6379985"/>
              <a:gd name="connsiteY89" fmla="*/ 820900 h 1712169"/>
              <a:gd name="connsiteX90" fmla="*/ 3950955 w 6379985"/>
              <a:gd name="connsiteY90" fmla="*/ 512861 h 1712169"/>
              <a:gd name="connsiteX91" fmla="*/ 4065385 w 6379985"/>
              <a:gd name="connsiteY91" fmla="*/ 327392 h 1712169"/>
              <a:gd name="connsiteX92" fmla="*/ 4128241 w 6379985"/>
              <a:gd name="connsiteY92" fmla="*/ 320941 h 1712169"/>
              <a:gd name="connsiteX93" fmla="*/ 4340984 w 6379985"/>
              <a:gd name="connsiteY93" fmla="*/ 374162 h 1712169"/>
              <a:gd name="connsiteX94" fmla="*/ 4547281 w 6379985"/>
              <a:gd name="connsiteY94" fmla="*/ 396741 h 1712169"/>
              <a:gd name="connsiteX95" fmla="*/ 4434462 w 6379985"/>
              <a:gd name="connsiteY95" fmla="*/ 414482 h 1712169"/>
              <a:gd name="connsiteX96" fmla="*/ 4434462 w 6379985"/>
              <a:gd name="connsiteY96" fmla="*/ 425771 h 1712169"/>
              <a:gd name="connsiteX97" fmla="*/ 4494095 w 6379985"/>
              <a:gd name="connsiteY97" fmla="*/ 430609 h 1712169"/>
              <a:gd name="connsiteX98" fmla="*/ 4495707 w 6379985"/>
              <a:gd name="connsiteY98" fmla="*/ 443512 h 1712169"/>
              <a:gd name="connsiteX99" fmla="*/ 4382888 w 6379985"/>
              <a:gd name="connsiteY99" fmla="*/ 467703 h 1712169"/>
              <a:gd name="connsiteX100" fmla="*/ 4426404 w 6379985"/>
              <a:gd name="connsiteY100" fmla="*/ 495120 h 1712169"/>
              <a:gd name="connsiteX101" fmla="*/ 4215273 w 6379985"/>
              <a:gd name="connsiteY101" fmla="*/ 556406 h 1712169"/>
              <a:gd name="connsiteX102" fmla="*/ 4165310 w 6379985"/>
              <a:gd name="connsiteY102" fmla="*/ 604789 h 1712169"/>
              <a:gd name="connsiteX103" fmla="*/ 4039598 w 6379985"/>
              <a:gd name="connsiteY103" fmla="*/ 937019 h 1712169"/>
              <a:gd name="connsiteX104" fmla="*/ 4013811 w 6379985"/>
              <a:gd name="connsiteY104" fmla="*/ 1064428 h 1712169"/>
              <a:gd name="connsiteX105" fmla="*/ 4247506 w 6379985"/>
              <a:gd name="connsiteY105" fmla="*/ 935407 h 1712169"/>
              <a:gd name="connsiteX106" fmla="*/ 4332926 w 6379985"/>
              <a:gd name="connsiteY106" fmla="*/ 954760 h 1712169"/>
              <a:gd name="connsiteX107" fmla="*/ 4311974 w 6379985"/>
              <a:gd name="connsiteY107" fmla="*/ 1027334 h 1712169"/>
              <a:gd name="connsiteX108" fmla="*/ 3978354 w 6379985"/>
              <a:gd name="connsiteY108" fmla="*/ 1236995 h 1712169"/>
              <a:gd name="connsiteX109" fmla="*/ 3965461 w 6379985"/>
              <a:gd name="connsiteY109" fmla="*/ 1346663 h 1712169"/>
              <a:gd name="connsiteX110" fmla="*/ 4020258 w 6379985"/>
              <a:gd name="connsiteY110" fmla="*/ 1411174 h 1712169"/>
              <a:gd name="connsiteX111" fmla="*/ 4326479 w 6379985"/>
              <a:gd name="connsiteY111" fmla="*/ 1469233 h 1712169"/>
              <a:gd name="connsiteX112" fmla="*/ 4340984 w 6379985"/>
              <a:gd name="connsiteY112" fmla="*/ 1457944 h 1712169"/>
              <a:gd name="connsiteX113" fmla="*/ 4450579 w 6379985"/>
              <a:gd name="connsiteY113" fmla="*/ 1430527 h 1712169"/>
              <a:gd name="connsiteX114" fmla="*/ 4645594 w 6379985"/>
              <a:gd name="connsiteY114" fmla="*/ 1483748 h 1712169"/>
              <a:gd name="connsiteX115" fmla="*/ 4751966 w 6379985"/>
              <a:gd name="connsiteY115" fmla="*/ 1432140 h 1712169"/>
              <a:gd name="connsiteX116" fmla="*/ 4721344 w 6379985"/>
              <a:gd name="connsiteY116" fmla="*/ 1333761 h 1712169"/>
              <a:gd name="connsiteX117" fmla="*/ 4645594 w 6379985"/>
              <a:gd name="connsiteY117" fmla="*/ 1274088 h 1712169"/>
              <a:gd name="connsiteX118" fmla="*/ 4532776 w 6379985"/>
              <a:gd name="connsiteY118" fmla="*/ 1087007 h 1712169"/>
              <a:gd name="connsiteX119" fmla="*/ 4742296 w 6379985"/>
              <a:gd name="connsiteY119" fmla="*/ 896700 h 1712169"/>
              <a:gd name="connsiteX120" fmla="*/ 5056575 w 6379985"/>
              <a:gd name="connsiteY120" fmla="*/ 1091845 h 1712169"/>
              <a:gd name="connsiteX121" fmla="*/ 5058187 w 6379985"/>
              <a:gd name="connsiteY121" fmla="*/ 1141841 h 1712169"/>
              <a:gd name="connsiteX122" fmla="*/ 5008225 w 6379985"/>
              <a:gd name="connsiteY122" fmla="*/ 1133777 h 1712169"/>
              <a:gd name="connsiteX123" fmla="*/ 4751966 w 6379985"/>
              <a:gd name="connsiteY123" fmla="*/ 1067654 h 1712169"/>
              <a:gd name="connsiteX124" fmla="*/ 4674605 w 6379985"/>
              <a:gd name="connsiteY124" fmla="*/ 1132164 h 1712169"/>
              <a:gd name="connsiteX125" fmla="*/ 4724567 w 6379985"/>
              <a:gd name="connsiteY125" fmla="*/ 1193450 h 1712169"/>
              <a:gd name="connsiteX126" fmla="*/ 4917970 w 6379985"/>
              <a:gd name="connsiteY126" fmla="*/ 1404723 h 1712169"/>
              <a:gd name="connsiteX127" fmla="*/ 4856726 w 6379985"/>
              <a:gd name="connsiteY127" fmla="*/ 1624059 h 1712169"/>
              <a:gd name="connsiteX128" fmla="*/ 4486037 w 6379985"/>
              <a:gd name="connsiteY128" fmla="*/ 1606319 h 1712169"/>
              <a:gd name="connsiteX129" fmla="*/ 4276517 w 6379985"/>
              <a:gd name="connsiteY129" fmla="*/ 1583740 h 1712169"/>
              <a:gd name="connsiteX130" fmla="*/ 4013811 w 6379985"/>
              <a:gd name="connsiteY130" fmla="*/ 1562774 h 1712169"/>
              <a:gd name="connsiteX131" fmla="*/ 3939674 w 6379985"/>
              <a:gd name="connsiteY131" fmla="*/ 1490199 h 1712169"/>
              <a:gd name="connsiteX132" fmla="*/ 3863924 w 6379985"/>
              <a:gd name="connsiteY132" fmla="*/ 1409561 h 1712169"/>
              <a:gd name="connsiteX133" fmla="*/ 3818797 w 6379985"/>
              <a:gd name="connsiteY133" fmla="*/ 1485361 h 1712169"/>
              <a:gd name="connsiteX134" fmla="*/ 3673745 w 6379985"/>
              <a:gd name="connsiteY134" fmla="*/ 1665991 h 1712169"/>
              <a:gd name="connsiteX135" fmla="*/ 3523857 w 6379985"/>
              <a:gd name="connsiteY135" fmla="*/ 1595029 h 1712169"/>
              <a:gd name="connsiteX136" fmla="*/ 3510964 w 6379985"/>
              <a:gd name="connsiteY136" fmla="*/ 1527293 h 1712169"/>
              <a:gd name="connsiteX137" fmla="*/ 3293386 w 6379985"/>
              <a:gd name="connsiteY137" fmla="*/ 1627285 h 1712169"/>
              <a:gd name="connsiteX138" fmla="*/ 3067749 w 6379985"/>
              <a:gd name="connsiteY138" fmla="*/ 1517616 h 1712169"/>
              <a:gd name="connsiteX139" fmla="*/ 3117711 w 6379985"/>
              <a:gd name="connsiteY139" fmla="*/ 1254735 h 1712169"/>
              <a:gd name="connsiteX140" fmla="*/ 3224083 w 6379985"/>
              <a:gd name="connsiteY140" fmla="*/ 1054752 h 1712169"/>
              <a:gd name="connsiteX141" fmla="*/ 3251482 w 6379985"/>
              <a:gd name="connsiteY141" fmla="*/ 991854 h 1712169"/>
              <a:gd name="connsiteX142" fmla="*/ 2996835 w 6379985"/>
              <a:gd name="connsiteY142" fmla="*/ 1269250 h 1712169"/>
              <a:gd name="connsiteX143" fmla="*/ 2856618 w 6379985"/>
              <a:gd name="connsiteY143" fmla="*/ 1578902 h 1712169"/>
              <a:gd name="connsiteX144" fmla="*/ 2790538 w 6379985"/>
              <a:gd name="connsiteY144" fmla="*/ 1619221 h 1712169"/>
              <a:gd name="connsiteX145" fmla="*/ 2684167 w 6379985"/>
              <a:gd name="connsiteY145" fmla="*/ 1525680 h 1712169"/>
              <a:gd name="connsiteX146" fmla="*/ 2684167 w 6379985"/>
              <a:gd name="connsiteY146" fmla="*/ 1499876 h 1712169"/>
              <a:gd name="connsiteX147" fmla="*/ 2490764 w 6379985"/>
              <a:gd name="connsiteY147" fmla="*/ 1619221 h 1712169"/>
              <a:gd name="connsiteX148" fmla="*/ 2300584 w 6379985"/>
              <a:gd name="connsiteY148" fmla="*/ 1509553 h 1712169"/>
              <a:gd name="connsiteX149" fmla="*/ 2157144 w 6379985"/>
              <a:gd name="connsiteY149" fmla="*/ 1590191 h 1712169"/>
              <a:gd name="connsiteX150" fmla="*/ 1825136 w 6379985"/>
              <a:gd name="connsiteY150" fmla="*/ 1504714 h 1712169"/>
              <a:gd name="connsiteX151" fmla="*/ 1667190 w 6379985"/>
              <a:gd name="connsiteY151" fmla="*/ 1611157 h 1712169"/>
              <a:gd name="connsiteX152" fmla="*/ 1485069 w 6379985"/>
              <a:gd name="connsiteY152" fmla="*/ 1615995 h 1712169"/>
              <a:gd name="connsiteX153" fmla="*/ 1418990 w 6379985"/>
              <a:gd name="connsiteY153" fmla="*/ 1461170 h 1712169"/>
              <a:gd name="connsiteX154" fmla="*/ 1554372 w 6379985"/>
              <a:gd name="connsiteY154" fmla="*/ 1122488 h 1712169"/>
              <a:gd name="connsiteX155" fmla="*/ 1717152 w 6379985"/>
              <a:gd name="connsiteY155" fmla="*/ 867670 h 1712169"/>
              <a:gd name="connsiteX156" fmla="*/ 1554372 w 6379985"/>
              <a:gd name="connsiteY156" fmla="*/ 962824 h 1712169"/>
              <a:gd name="connsiteX157" fmla="*/ 1232034 w 6379985"/>
              <a:gd name="connsiteY157" fmla="*/ 1320859 h 1712169"/>
              <a:gd name="connsiteX158" fmla="*/ 1033796 w 6379985"/>
              <a:gd name="connsiteY158" fmla="*/ 1622446 h 1712169"/>
              <a:gd name="connsiteX159" fmla="*/ 990280 w 6379985"/>
              <a:gd name="connsiteY159" fmla="*/ 1640187 h 1712169"/>
              <a:gd name="connsiteX160" fmla="*/ 959658 w 6379985"/>
              <a:gd name="connsiteY160" fmla="*/ 1606319 h 1712169"/>
              <a:gd name="connsiteX161" fmla="*/ 970940 w 6379985"/>
              <a:gd name="connsiteY161" fmla="*/ 1430527 h 1712169"/>
              <a:gd name="connsiteX162" fmla="*/ 1309395 w 6379985"/>
              <a:gd name="connsiteY162" fmla="*/ 753164 h 1712169"/>
              <a:gd name="connsiteX163" fmla="*/ 1311006 w 6379985"/>
              <a:gd name="connsiteY163" fmla="*/ 740261 h 1712169"/>
              <a:gd name="connsiteX164" fmla="*/ 1294889 w 6379985"/>
              <a:gd name="connsiteY164" fmla="*/ 733810 h 1712169"/>
              <a:gd name="connsiteX165" fmla="*/ 962881 w 6379985"/>
              <a:gd name="connsiteY165" fmla="*/ 785419 h 1712169"/>
              <a:gd name="connsiteX166" fmla="*/ 832334 w 6379985"/>
              <a:gd name="connsiteY166" fmla="*/ 907990 h 1712169"/>
              <a:gd name="connsiteX167" fmla="*/ 637320 w 6379985"/>
              <a:gd name="connsiteY167" fmla="*/ 1259573 h 1712169"/>
              <a:gd name="connsiteX168" fmla="*/ 495491 w 6379985"/>
              <a:gd name="connsiteY168" fmla="*/ 1567612 h 1712169"/>
              <a:gd name="connsiteX169" fmla="*/ 558347 w 6379985"/>
              <a:gd name="connsiteY169" fmla="*/ 1640187 h 1712169"/>
              <a:gd name="connsiteX170" fmla="*/ 814606 w 6379985"/>
              <a:gd name="connsiteY170" fmla="*/ 1593417 h 1712169"/>
              <a:gd name="connsiteX171" fmla="*/ 685671 w 6379985"/>
              <a:gd name="connsiteY171" fmla="*/ 1688570 h 1712169"/>
              <a:gd name="connsiteX172" fmla="*/ 532560 w 6379985"/>
              <a:gd name="connsiteY172" fmla="*/ 1711149 h 1712169"/>
              <a:gd name="connsiteX173" fmla="*/ 342380 w 6379985"/>
              <a:gd name="connsiteY173" fmla="*/ 1535357 h 1712169"/>
              <a:gd name="connsiteX174" fmla="*/ 405236 w 6379985"/>
              <a:gd name="connsiteY174" fmla="*/ 1198288 h 1712169"/>
              <a:gd name="connsiteX175" fmla="*/ 609921 w 6379985"/>
              <a:gd name="connsiteY175" fmla="*/ 811223 h 1712169"/>
              <a:gd name="connsiteX176" fmla="*/ 464869 w 6379985"/>
              <a:gd name="connsiteY176" fmla="*/ 835415 h 1712169"/>
              <a:gd name="connsiteX177" fmla="*/ 58723 w 6379985"/>
              <a:gd name="connsiteY177" fmla="*/ 728972 h 1712169"/>
              <a:gd name="connsiteX178" fmla="*/ 8761 w 6379985"/>
              <a:gd name="connsiteY178" fmla="*/ 587048 h 1712169"/>
              <a:gd name="connsiteX179" fmla="*/ 110297 w 6379985"/>
              <a:gd name="connsiteY179" fmla="*/ 451576 h 1712169"/>
              <a:gd name="connsiteX180" fmla="*/ 244067 w 6379985"/>
              <a:gd name="connsiteY180" fmla="*/ 572533 h 1712169"/>
              <a:gd name="connsiteX181" fmla="*/ 223116 w 6379985"/>
              <a:gd name="connsiteY181" fmla="*/ 662848 h 1712169"/>
              <a:gd name="connsiteX182" fmla="*/ 343992 w 6379985"/>
              <a:gd name="connsiteY182" fmla="*/ 669300 h 1712169"/>
              <a:gd name="connsiteX183" fmla="*/ 498714 w 6379985"/>
              <a:gd name="connsiteY183" fmla="*/ 659623 h 1712169"/>
              <a:gd name="connsiteX184" fmla="*/ 792042 w 6379985"/>
              <a:gd name="connsiteY184" fmla="*/ 558018 h 1712169"/>
              <a:gd name="connsiteX185" fmla="*/ 966105 w 6379985"/>
              <a:gd name="connsiteY185" fmla="*/ 282235 h 1712169"/>
              <a:gd name="connsiteX186" fmla="*/ 993503 w 6379985"/>
              <a:gd name="connsiteY186" fmla="*/ 253205 h 1712169"/>
              <a:gd name="connsiteX187" fmla="*/ 1027349 w 6379985"/>
              <a:gd name="connsiteY187" fmla="*/ 270945 h 1712169"/>
              <a:gd name="connsiteX188" fmla="*/ 1048301 w 6379985"/>
              <a:gd name="connsiteY188" fmla="*/ 548342 h 1712169"/>
              <a:gd name="connsiteX189" fmla="*/ 1006397 w 6379985"/>
              <a:gd name="connsiteY189" fmla="*/ 637044 h 1712169"/>
              <a:gd name="connsiteX190" fmla="*/ 1174013 w 6379985"/>
              <a:gd name="connsiteY190" fmla="*/ 619304 h 1712169"/>
              <a:gd name="connsiteX191" fmla="*/ 1464117 w 6379985"/>
              <a:gd name="connsiteY191" fmla="*/ 438673 h 1712169"/>
              <a:gd name="connsiteX192" fmla="*/ 1721987 w 6379985"/>
              <a:gd name="connsiteY192" fmla="*/ 0 h 171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6379985" h="1712169">
                <a:moveTo>
                  <a:pt x="5132895" y="435026"/>
                </a:moveTo>
                <a:cubicBezTo>
                  <a:pt x="5237661" y="435026"/>
                  <a:pt x="5342426" y="431800"/>
                  <a:pt x="5445579" y="447929"/>
                </a:cubicBezTo>
                <a:cubicBezTo>
                  <a:pt x="5545509" y="464059"/>
                  <a:pt x="5642215" y="514059"/>
                  <a:pt x="5742145" y="526963"/>
                </a:cubicBezTo>
                <a:cubicBezTo>
                  <a:pt x="5879145" y="546318"/>
                  <a:pt x="5980686" y="633416"/>
                  <a:pt x="6098346" y="685029"/>
                </a:cubicBezTo>
                <a:cubicBezTo>
                  <a:pt x="6151534" y="707610"/>
                  <a:pt x="6195052" y="757611"/>
                  <a:pt x="6235346" y="802773"/>
                </a:cubicBezTo>
                <a:cubicBezTo>
                  <a:pt x="6272417" y="843096"/>
                  <a:pt x="6299817" y="891483"/>
                  <a:pt x="6328829" y="936645"/>
                </a:cubicBezTo>
                <a:cubicBezTo>
                  <a:pt x="6396523" y="1046324"/>
                  <a:pt x="6390076" y="1162455"/>
                  <a:pt x="6349782" y="1278585"/>
                </a:cubicBezTo>
                <a:cubicBezTo>
                  <a:pt x="6343335" y="1299553"/>
                  <a:pt x="6320770" y="1317295"/>
                  <a:pt x="6306264" y="1338263"/>
                </a:cubicBezTo>
                <a:cubicBezTo>
                  <a:pt x="6335276" y="1209229"/>
                  <a:pt x="6351393" y="1088260"/>
                  <a:pt x="6282087" y="970517"/>
                </a:cubicBezTo>
                <a:cubicBezTo>
                  <a:pt x="6275640" y="957613"/>
                  <a:pt x="6290146" y="933419"/>
                  <a:pt x="6296593" y="904387"/>
                </a:cubicBezTo>
                <a:cubicBezTo>
                  <a:pt x="6278864" y="915677"/>
                  <a:pt x="6269193" y="922129"/>
                  <a:pt x="6259523" y="926968"/>
                </a:cubicBezTo>
                <a:cubicBezTo>
                  <a:pt x="6256299" y="923742"/>
                  <a:pt x="6251464" y="920516"/>
                  <a:pt x="6251464" y="918903"/>
                </a:cubicBezTo>
                <a:cubicBezTo>
                  <a:pt x="6254687" y="865677"/>
                  <a:pt x="6230511" y="835031"/>
                  <a:pt x="6183769" y="812450"/>
                </a:cubicBezTo>
                <a:cubicBezTo>
                  <a:pt x="6161205" y="801160"/>
                  <a:pt x="6146699" y="770514"/>
                  <a:pt x="6122522" y="741482"/>
                </a:cubicBezTo>
                <a:cubicBezTo>
                  <a:pt x="6106405" y="736643"/>
                  <a:pt x="6072557" y="728578"/>
                  <a:pt x="6040322" y="715675"/>
                </a:cubicBezTo>
                <a:cubicBezTo>
                  <a:pt x="5972627" y="689868"/>
                  <a:pt x="5903321" y="664061"/>
                  <a:pt x="5835627" y="636641"/>
                </a:cubicBezTo>
                <a:cubicBezTo>
                  <a:pt x="5796945" y="620512"/>
                  <a:pt x="5758262" y="601157"/>
                  <a:pt x="5719580" y="585028"/>
                </a:cubicBezTo>
                <a:cubicBezTo>
                  <a:pt x="5713133" y="581802"/>
                  <a:pt x="5701850" y="578576"/>
                  <a:pt x="5695403" y="580189"/>
                </a:cubicBezTo>
                <a:cubicBezTo>
                  <a:pt x="5603532" y="602770"/>
                  <a:pt x="5522944" y="555995"/>
                  <a:pt x="5437520" y="539866"/>
                </a:cubicBezTo>
                <a:cubicBezTo>
                  <a:pt x="5352096" y="525350"/>
                  <a:pt x="5265061" y="517285"/>
                  <a:pt x="5178025" y="507608"/>
                </a:cubicBezTo>
                <a:cubicBezTo>
                  <a:pt x="5155460" y="505995"/>
                  <a:pt x="5131284" y="507608"/>
                  <a:pt x="5108719" y="505995"/>
                </a:cubicBezTo>
                <a:cubicBezTo>
                  <a:pt x="5055531" y="505995"/>
                  <a:pt x="5005566" y="530188"/>
                  <a:pt x="4949154" y="489865"/>
                </a:cubicBezTo>
                <a:cubicBezTo>
                  <a:pt x="4924977" y="472123"/>
                  <a:pt x="4868565" y="497930"/>
                  <a:pt x="4820212" y="504382"/>
                </a:cubicBezTo>
                <a:cubicBezTo>
                  <a:pt x="4828271" y="493091"/>
                  <a:pt x="4836330" y="485027"/>
                  <a:pt x="4846001" y="472123"/>
                </a:cubicBezTo>
                <a:cubicBezTo>
                  <a:pt x="4765412" y="476962"/>
                  <a:pt x="4686436" y="480188"/>
                  <a:pt x="4607459" y="485027"/>
                </a:cubicBezTo>
                <a:cubicBezTo>
                  <a:pt x="4605847" y="478575"/>
                  <a:pt x="4605847" y="470510"/>
                  <a:pt x="4604235" y="464059"/>
                </a:cubicBezTo>
                <a:cubicBezTo>
                  <a:pt x="4650977" y="455994"/>
                  <a:pt x="4697718" y="443091"/>
                  <a:pt x="4744459" y="441478"/>
                </a:cubicBezTo>
                <a:cubicBezTo>
                  <a:pt x="4873401" y="436639"/>
                  <a:pt x="5003954" y="433413"/>
                  <a:pt x="5132895" y="435026"/>
                </a:cubicBezTo>
                <a:close/>
                <a:moveTo>
                  <a:pt x="1721987" y="0"/>
                </a:moveTo>
                <a:cubicBezTo>
                  <a:pt x="1807407" y="29030"/>
                  <a:pt x="1839641" y="104830"/>
                  <a:pt x="1805795" y="193532"/>
                </a:cubicBezTo>
                <a:cubicBezTo>
                  <a:pt x="1762280" y="309652"/>
                  <a:pt x="1717152" y="422546"/>
                  <a:pt x="1668802" y="546729"/>
                </a:cubicBezTo>
                <a:cubicBezTo>
                  <a:pt x="1718764" y="541891"/>
                  <a:pt x="1763891" y="537052"/>
                  <a:pt x="1810630" y="532214"/>
                </a:cubicBezTo>
                <a:cubicBezTo>
                  <a:pt x="1905720" y="522538"/>
                  <a:pt x="2002422" y="514474"/>
                  <a:pt x="2097511" y="503184"/>
                </a:cubicBezTo>
                <a:cubicBezTo>
                  <a:pt x="2249010" y="483831"/>
                  <a:pt x="2398898" y="461252"/>
                  <a:pt x="2550396" y="445125"/>
                </a:cubicBezTo>
                <a:cubicBezTo>
                  <a:pt x="2685778" y="432222"/>
                  <a:pt x="2822772" y="425771"/>
                  <a:pt x="2959766" y="416094"/>
                </a:cubicBezTo>
                <a:cubicBezTo>
                  <a:pt x="3027457" y="411256"/>
                  <a:pt x="3095148" y="401580"/>
                  <a:pt x="3162839" y="399967"/>
                </a:cubicBezTo>
                <a:cubicBezTo>
                  <a:pt x="3196684" y="398354"/>
                  <a:pt x="3233753" y="414482"/>
                  <a:pt x="3269210" y="414482"/>
                </a:cubicBezTo>
                <a:cubicBezTo>
                  <a:pt x="3304668" y="416094"/>
                  <a:pt x="3341736" y="406418"/>
                  <a:pt x="3382029" y="401580"/>
                </a:cubicBezTo>
                <a:cubicBezTo>
                  <a:pt x="3382029" y="399967"/>
                  <a:pt x="3380417" y="408031"/>
                  <a:pt x="3375582" y="430609"/>
                </a:cubicBezTo>
                <a:cubicBezTo>
                  <a:pt x="3570596" y="430609"/>
                  <a:pt x="3762388" y="430609"/>
                  <a:pt x="3947732" y="430609"/>
                </a:cubicBezTo>
                <a:cubicBezTo>
                  <a:pt x="3949344" y="467703"/>
                  <a:pt x="3950955" y="490282"/>
                  <a:pt x="3950955" y="512861"/>
                </a:cubicBezTo>
                <a:cubicBezTo>
                  <a:pt x="3904216" y="461252"/>
                  <a:pt x="3851031" y="445125"/>
                  <a:pt x="3784951" y="475767"/>
                </a:cubicBezTo>
                <a:cubicBezTo>
                  <a:pt x="3781728" y="477380"/>
                  <a:pt x="3776893" y="477380"/>
                  <a:pt x="3773669" y="475767"/>
                </a:cubicBezTo>
                <a:cubicBezTo>
                  <a:pt x="3638287" y="433835"/>
                  <a:pt x="3501294" y="461252"/>
                  <a:pt x="3367523" y="482218"/>
                </a:cubicBezTo>
                <a:cubicBezTo>
                  <a:pt x="3340125" y="485444"/>
                  <a:pt x="3307891" y="491895"/>
                  <a:pt x="3290162" y="482218"/>
                </a:cubicBezTo>
                <a:cubicBezTo>
                  <a:pt x="3228918" y="448350"/>
                  <a:pt x="3172509" y="472542"/>
                  <a:pt x="3114488" y="482218"/>
                </a:cubicBezTo>
                <a:cubicBezTo>
                  <a:pt x="3098371" y="483831"/>
                  <a:pt x="3083866" y="491895"/>
                  <a:pt x="3066137" y="493508"/>
                </a:cubicBezTo>
                <a:cubicBezTo>
                  <a:pt x="2964601" y="501572"/>
                  <a:pt x="2861453" y="506410"/>
                  <a:pt x="2759916" y="517699"/>
                </a:cubicBezTo>
                <a:cubicBezTo>
                  <a:pt x="2664826" y="527376"/>
                  <a:pt x="2569737" y="545116"/>
                  <a:pt x="2474647" y="556406"/>
                </a:cubicBezTo>
                <a:cubicBezTo>
                  <a:pt x="2297361" y="578984"/>
                  <a:pt x="2118463" y="598338"/>
                  <a:pt x="1939566" y="619304"/>
                </a:cubicBezTo>
                <a:cubicBezTo>
                  <a:pt x="1896050" y="624142"/>
                  <a:pt x="1852534" y="640270"/>
                  <a:pt x="1809019" y="640270"/>
                </a:cubicBezTo>
                <a:cubicBezTo>
                  <a:pt x="1643015" y="638657"/>
                  <a:pt x="1517303" y="741874"/>
                  <a:pt x="1480234" y="916053"/>
                </a:cubicBezTo>
                <a:cubicBezTo>
                  <a:pt x="1573712" y="861219"/>
                  <a:pt x="1668802" y="811223"/>
                  <a:pt x="1757445" y="753164"/>
                </a:cubicBezTo>
                <a:cubicBezTo>
                  <a:pt x="1792902" y="728972"/>
                  <a:pt x="1821912" y="701555"/>
                  <a:pt x="1865428" y="730585"/>
                </a:cubicBezTo>
                <a:cubicBezTo>
                  <a:pt x="1910555" y="761227"/>
                  <a:pt x="1960518" y="790257"/>
                  <a:pt x="1929896" y="857994"/>
                </a:cubicBezTo>
                <a:cubicBezTo>
                  <a:pt x="1881545" y="969275"/>
                  <a:pt x="1834806" y="1080556"/>
                  <a:pt x="1780008" y="1186999"/>
                </a:cubicBezTo>
                <a:cubicBezTo>
                  <a:pt x="1725211" y="1295054"/>
                  <a:pt x="1660743" y="1396659"/>
                  <a:pt x="1630121" y="1533744"/>
                </a:cubicBezTo>
                <a:cubicBezTo>
                  <a:pt x="1676860" y="1498263"/>
                  <a:pt x="1710706" y="1469233"/>
                  <a:pt x="1746163" y="1448267"/>
                </a:cubicBezTo>
                <a:cubicBezTo>
                  <a:pt x="1802572" y="1414399"/>
                  <a:pt x="1833194" y="1369242"/>
                  <a:pt x="1839641" y="1303118"/>
                </a:cubicBezTo>
                <a:cubicBezTo>
                  <a:pt x="1852534" y="1180548"/>
                  <a:pt x="1926672" y="1090232"/>
                  <a:pt x="2013703" y="1009594"/>
                </a:cubicBezTo>
                <a:cubicBezTo>
                  <a:pt x="2124910" y="906377"/>
                  <a:pt x="2255457" y="840253"/>
                  <a:pt x="2398898" y="791870"/>
                </a:cubicBezTo>
                <a:cubicBezTo>
                  <a:pt x="2439190" y="778968"/>
                  <a:pt x="2464977" y="780581"/>
                  <a:pt x="2489152" y="807998"/>
                </a:cubicBezTo>
                <a:cubicBezTo>
                  <a:pt x="2513328" y="833802"/>
                  <a:pt x="2534280" y="859606"/>
                  <a:pt x="2555231" y="888636"/>
                </a:cubicBezTo>
                <a:cubicBezTo>
                  <a:pt x="2561678" y="898313"/>
                  <a:pt x="2566513" y="917666"/>
                  <a:pt x="2561678" y="927343"/>
                </a:cubicBezTo>
                <a:cubicBezTo>
                  <a:pt x="2558455" y="937019"/>
                  <a:pt x="2539115" y="941858"/>
                  <a:pt x="2526221" y="945083"/>
                </a:cubicBezTo>
                <a:cubicBezTo>
                  <a:pt x="2490764" y="953147"/>
                  <a:pt x="2455307" y="954760"/>
                  <a:pt x="2421461" y="967662"/>
                </a:cubicBezTo>
                <a:cubicBezTo>
                  <a:pt x="2284467" y="1016045"/>
                  <a:pt x="2187766" y="1119262"/>
                  <a:pt x="2099123" y="1227318"/>
                </a:cubicBezTo>
                <a:cubicBezTo>
                  <a:pt x="2041102" y="1295054"/>
                  <a:pt x="2007257" y="1377305"/>
                  <a:pt x="2010480" y="1470846"/>
                </a:cubicBezTo>
                <a:cubicBezTo>
                  <a:pt x="2010480" y="1504714"/>
                  <a:pt x="2024985" y="1535357"/>
                  <a:pt x="2057219" y="1522455"/>
                </a:cubicBezTo>
                <a:cubicBezTo>
                  <a:pt x="2161979" y="1478910"/>
                  <a:pt x="2303808" y="1480523"/>
                  <a:pt x="2327983" y="1324084"/>
                </a:cubicBezTo>
                <a:cubicBezTo>
                  <a:pt x="2331207" y="1304731"/>
                  <a:pt x="2344100" y="1288603"/>
                  <a:pt x="2350547" y="1270863"/>
                </a:cubicBezTo>
                <a:cubicBezTo>
                  <a:pt x="2411791" y="1116037"/>
                  <a:pt x="2527833" y="1003143"/>
                  <a:pt x="2635816" y="883798"/>
                </a:cubicBezTo>
                <a:cubicBezTo>
                  <a:pt x="2708342" y="922504"/>
                  <a:pt x="2716401" y="961211"/>
                  <a:pt x="2679332" y="1051526"/>
                </a:cubicBezTo>
                <a:cubicBezTo>
                  <a:pt x="2630981" y="1161194"/>
                  <a:pt x="2585854" y="1272475"/>
                  <a:pt x="2539115" y="1385369"/>
                </a:cubicBezTo>
                <a:cubicBezTo>
                  <a:pt x="2526221" y="1416012"/>
                  <a:pt x="2516551" y="1449880"/>
                  <a:pt x="2500434" y="1495038"/>
                </a:cubicBezTo>
                <a:cubicBezTo>
                  <a:pt x="2587465" y="1435365"/>
                  <a:pt x="2661603" y="1385369"/>
                  <a:pt x="2732517" y="1333761"/>
                </a:cubicBezTo>
                <a:cubicBezTo>
                  <a:pt x="2750246" y="1320859"/>
                  <a:pt x="2761528" y="1298280"/>
                  <a:pt x="2771198" y="1277314"/>
                </a:cubicBezTo>
                <a:cubicBezTo>
                  <a:pt x="2846947" y="1133777"/>
                  <a:pt x="2921085" y="990241"/>
                  <a:pt x="2996835" y="848317"/>
                </a:cubicBezTo>
                <a:cubicBezTo>
                  <a:pt x="3008117" y="828964"/>
                  <a:pt x="3033904" y="816062"/>
                  <a:pt x="3053244" y="801547"/>
                </a:cubicBezTo>
                <a:cubicBezTo>
                  <a:pt x="3072584" y="828964"/>
                  <a:pt x="3101595" y="854768"/>
                  <a:pt x="3111265" y="887024"/>
                </a:cubicBezTo>
                <a:cubicBezTo>
                  <a:pt x="3119323" y="912828"/>
                  <a:pt x="3106430" y="946696"/>
                  <a:pt x="3103206" y="977339"/>
                </a:cubicBezTo>
                <a:cubicBezTo>
                  <a:pt x="3166062" y="930568"/>
                  <a:pt x="3225695" y="887024"/>
                  <a:pt x="3286939" y="841866"/>
                </a:cubicBezTo>
                <a:cubicBezTo>
                  <a:pt x="3340125" y="803160"/>
                  <a:pt x="3385252" y="816062"/>
                  <a:pt x="3430379" y="859606"/>
                </a:cubicBezTo>
                <a:cubicBezTo>
                  <a:pt x="3485177" y="911215"/>
                  <a:pt x="3469060" y="969275"/>
                  <a:pt x="3446496" y="1025722"/>
                </a:cubicBezTo>
                <a:cubicBezTo>
                  <a:pt x="3407816" y="1117650"/>
                  <a:pt x="3364300" y="1206352"/>
                  <a:pt x="3327231" y="1298280"/>
                </a:cubicBezTo>
                <a:cubicBezTo>
                  <a:pt x="3296609" y="1372467"/>
                  <a:pt x="3272434" y="1448267"/>
                  <a:pt x="3245035" y="1522455"/>
                </a:cubicBezTo>
                <a:cubicBezTo>
                  <a:pt x="3253093" y="1530519"/>
                  <a:pt x="3261152" y="1536970"/>
                  <a:pt x="3267599" y="1545034"/>
                </a:cubicBezTo>
                <a:cubicBezTo>
                  <a:pt x="3354630" y="1516004"/>
                  <a:pt x="3440050" y="1486974"/>
                  <a:pt x="3525469" y="1454718"/>
                </a:cubicBezTo>
                <a:cubicBezTo>
                  <a:pt x="3536751" y="1451493"/>
                  <a:pt x="3546421" y="1438591"/>
                  <a:pt x="3551256" y="1427301"/>
                </a:cubicBezTo>
                <a:cubicBezTo>
                  <a:pt x="3635064" y="1225705"/>
                  <a:pt x="3717260" y="1020883"/>
                  <a:pt x="3802680" y="820900"/>
                </a:cubicBezTo>
                <a:cubicBezTo>
                  <a:pt x="3847807" y="716070"/>
                  <a:pt x="3900993" y="614465"/>
                  <a:pt x="3950955" y="512861"/>
                </a:cubicBezTo>
                <a:cubicBezTo>
                  <a:pt x="3988024" y="449963"/>
                  <a:pt x="4023482" y="387065"/>
                  <a:pt x="4065385" y="327392"/>
                </a:cubicBezTo>
                <a:cubicBezTo>
                  <a:pt x="4073444" y="316103"/>
                  <a:pt x="4107289" y="317715"/>
                  <a:pt x="4128241" y="320941"/>
                </a:cubicBezTo>
                <a:cubicBezTo>
                  <a:pt x="4199156" y="337069"/>
                  <a:pt x="4270070" y="359647"/>
                  <a:pt x="4340984" y="374162"/>
                </a:cubicBezTo>
                <a:cubicBezTo>
                  <a:pt x="4407064" y="385452"/>
                  <a:pt x="4474755" y="388677"/>
                  <a:pt x="4547281" y="396741"/>
                </a:cubicBezTo>
                <a:cubicBezTo>
                  <a:pt x="4505377" y="403192"/>
                  <a:pt x="4469920" y="408031"/>
                  <a:pt x="4434462" y="414482"/>
                </a:cubicBezTo>
                <a:cubicBezTo>
                  <a:pt x="4434462" y="417707"/>
                  <a:pt x="4434462" y="420933"/>
                  <a:pt x="4434462" y="425771"/>
                </a:cubicBezTo>
                <a:cubicBezTo>
                  <a:pt x="4453803" y="427384"/>
                  <a:pt x="4474755" y="428997"/>
                  <a:pt x="4494095" y="430609"/>
                </a:cubicBezTo>
                <a:cubicBezTo>
                  <a:pt x="4494095" y="433835"/>
                  <a:pt x="4495707" y="438673"/>
                  <a:pt x="4495707" y="443512"/>
                </a:cubicBezTo>
                <a:cubicBezTo>
                  <a:pt x="4461861" y="449963"/>
                  <a:pt x="4426404" y="458027"/>
                  <a:pt x="4382888" y="467703"/>
                </a:cubicBezTo>
                <a:cubicBezTo>
                  <a:pt x="4397394" y="477380"/>
                  <a:pt x="4407064" y="482218"/>
                  <a:pt x="4426404" y="495120"/>
                </a:cubicBezTo>
                <a:cubicBezTo>
                  <a:pt x="4350655" y="516086"/>
                  <a:pt x="4281352" y="533827"/>
                  <a:pt x="4215273" y="556406"/>
                </a:cubicBezTo>
                <a:cubicBezTo>
                  <a:pt x="4195932" y="564470"/>
                  <a:pt x="4173369" y="585436"/>
                  <a:pt x="4165310" y="604789"/>
                </a:cubicBezTo>
                <a:cubicBezTo>
                  <a:pt x="4120183" y="714457"/>
                  <a:pt x="4078279" y="825738"/>
                  <a:pt x="4039598" y="937019"/>
                </a:cubicBezTo>
                <a:cubicBezTo>
                  <a:pt x="4025093" y="977339"/>
                  <a:pt x="4021870" y="1022496"/>
                  <a:pt x="4013811" y="1064428"/>
                </a:cubicBezTo>
                <a:cubicBezTo>
                  <a:pt x="4091173" y="1022496"/>
                  <a:pt x="4170145" y="982177"/>
                  <a:pt x="4247506" y="935407"/>
                </a:cubicBezTo>
                <a:cubicBezTo>
                  <a:pt x="4286187" y="911215"/>
                  <a:pt x="4308751" y="920892"/>
                  <a:pt x="4332926" y="954760"/>
                </a:cubicBezTo>
                <a:cubicBezTo>
                  <a:pt x="4358713" y="990241"/>
                  <a:pt x="4340984" y="1009594"/>
                  <a:pt x="4311974" y="1027334"/>
                </a:cubicBezTo>
                <a:cubicBezTo>
                  <a:pt x="4200767" y="1096684"/>
                  <a:pt x="4089561" y="1166033"/>
                  <a:pt x="3978354" y="1236995"/>
                </a:cubicBezTo>
                <a:cubicBezTo>
                  <a:pt x="3920333" y="1274088"/>
                  <a:pt x="3918722" y="1295054"/>
                  <a:pt x="3965461" y="1346663"/>
                </a:cubicBezTo>
                <a:cubicBezTo>
                  <a:pt x="3984801" y="1367629"/>
                  <a:pt x="4002530" y="1390208"/>
                  <a:pt x="4020258" y="1411174"/>
                </a:cubicBezTo>
                <a:cubicBezTo>
                  <a:pt x="4113736" y="1524068"/>
                  <a:pt x="4200767" y="1541808"/>
                  <a:pt x="4326479" y="1469233"/>
                </a:cubicBezTo>
                <a:cubicBezTo>
                  <a:pt x="4331314" y="1466008"/>
                  <a:pt x="4340984" y="1462782"/>
                  <a:pt x="4340984" y="1457944"/>
                </a:cubicBezTo>
                <a:cubicBezTo>
                  <a:pt x="4357101" y="1369242"/>
                  <a:pt x="4407064" y="1416012"/>
                  <a:pt x="4450579" y="1430527"/>
                </a:cubicBezTo>
                <a:cubicBezTo>
                  <a:pt x="4515047" y="1451493"/>
                  <a:pt x="4579515" y="1477297"/>
                  <a:pt x="4645594" y="1483748"/>
                </a:cubicBezTo>
                <a:cubicBezTo>
                  <a:pt x="4681052" y="1486974"/>
                  <a:pt x="4731014" y="1461170"/>
                  <a:pt x="4751966" y="1432140"/>
                </a:cubicBezTo>
                <a:cubicBezTo>
                  <a:pt x="4764860" y="1416012"/>
                  <a:pt x="4739072" y="1362791"/>
                  <a:pt x="4721344" y="1333761"/>
                </a:cubicBezTo>
                <a:cubicBezTo>
                  <a:pt x="4703615" y="1307956"/>
                  <a:pt x="4672993" y="1291829"/>
                  <a:pt x="4645594" y="1274088"/>
                </a:cubicBezTo>
                <a:cubicBezTo>
                  <a:pt x="4579515" y="1227318"/>
                  <a:pt x="4540834" y="1166033"/>
                  <a:pt x="4532776" y="1087007"/>
                </a:cubicBezTo>
                <a:cubicBezTo>
                  <a:pt x="4521494" y="995079"/>
                  <a:pt x="4634313" y="903151"/>
                  <a:pt x="4742296" y="896700"/>
                </a:cubicBezTo>
                <a:cubicBezTo>
                  <a:pt x="4897018" y="887024"/>
                  <a:pt x="4992108" y="962824"/>
                  <a:pt x="5056575" y="1091845"/>
                </a:cubicBezTo>
                <a:cubicBezTo>
                  <a:pt x="5063022" y="1106360"/>
                  <a:pt x="5058187" y="1125713"/>
                  <a:pt x="5058187" y="1141841"/>
                </a:cubicBezTo>
                <a:cubicBezTo>
                  <a:pt x="5040459" y="1138616"/>
                  <a:pt x="5013060" y="1143454"/>
                  <a:pt x="5008225" y="1133777"/>
                </a:cubicBezTo>
                <a:cubicBezTo>
                  <a:pt x="4943757" y="1027334"/>
                  <a:pt x="4843832" y="1053139"/>
                  <a:pt x="4751966" y="1067654"/>
                </a:cubicBezTo>
                <a:cubicBezTo>
                  <a:pt x="4722956" y="1072492"/>
                  <a:pt x="4693945" y="1104747"/>
                  <a:pt x="4674605" y="1132164"/>
                </a:cubicBezTo>
                <a:cubicBezTo>
                  <a:pt x="4669770" y="1137003"/>
                  <a:pt x="4702004" y="1177322"/>
                  <a:pt x="4724567" y="1193450"/>
                </a:cubicBezTo>
                <a:cubicBezTo>
                  <a:pt x="4801928" y="1251509"/>
                  <a:pt x="4880901" y="1307956"/>
                  <a:pt x="4917970" y="1404723"/>
                </a:cubicBezTo>
                <a:cubicBezTo>
                  <a:pt x="4955039" y="1498263"/>
                  <a:pt x="4938922" y="1566000"/>
                  <a:pt x="4856726" y="1624059"/>
                </a:cubicBezTo>
                <a:cubicBezTo>
                  <a:pt x="4724567" y="1715987"/>
                  <a:pt x="4594020" y="1709536"/>
                  <a:pt x="4486037" y="1606319"/>
                </a:cubicBezTo>
                <a:cubicBezTo>
                  <a:pt x="4392559" y="1516004"/>
                  <a:pt x="4387723" y="1516004"/>
                  <a:pt x="4276517" y="1583740"/>
                </a:cubicBezTo>
                <a:cubicBezTo>
                  <a:pt x="4179815" y="1643412"/>
                  <a:pt x="4102454" y="1636961"/>
                  <a:pt x="4013811" y="1562774"/>
                </a:cubicBezTo>
                <a:cubicBezTo>
                  <a:pt x="3988024" y="1540195"/>
                  <a:pt x="3963849" y="1516004"/>
                  <a:pt x="3939674" y="1490199"/>
                </a:cubicBezTo>
                <a:cubicBezTo>
                  <a:pt x="3915498" y="1466008"/>
                  <a:pt x="3892935" y="1441816"/>
                  <a:pt x="3863924" y="1409561"/>
                </a:cubicBezTo>
                <a:cubicBezTo>
                  <a:pt x="3846196" y="1438591"/>
                  <a:pt x="3826855" y="1459557"/>
                  <a:pt x="3818797" y="1485361"/>
                </a:cubicBezTo>
                <a:cubicBezTo>
                  <a:pt x="3796233" y="1567612"/>
                  <a:pt x="3738212" y="1619221"/>
                  <a:pt x="3673745" y="1665991"/>
                </a:cubicBezTo>
                <a:cubicBezTo>
                  <a:pt x="3636676" y="1691796"/>
                  <a:pt x="3538363" y="1646638"/>
                  <a:pt x="3523857" y="1595029"/>
                </a:cubicBezTo>
                <a:cubicBezTo>
                  <a:pt x="3517411" y="1575676"/>
                  <a:pt x="3515799" y="1553097"/>
                  <a:pt x="3510964" y="1527293"/>
                </a:cubicBezTo>
                <a:cubicBezTo>
                  <a:pt x="3435214" y="1561161"/>
                  <a:pt x="3356242" y="1582127"/>
                  <a:pt x="3293386" y="1627285"/>
                </a:cubicBezTo>
                <a:cubicBezTo>
                  <a:pt x="3195073" y="1695021"/>
                  <a:pt x="3064526" y="1612770"/>
                  <a:pt x="3067749" y="1517616"/>
                </a:cubicBezTo>
                <a:cubicBezTo>
                  <a:pt x="3070972" y="1428914"/>
                  <a:pt x="3090313" y="1338599"/>
                  <a:pt x="3117711" y="1254735"/>
                </a:cubicBezTo>
                <a:cubicBezTo>
                  <a:pt x="3141887" y="1183773"/>
                  <a:pt x="3187014" y="1120875"/>
                  <a:pt x="3224083" y="1054752"/>
                </a:cubicBezTo>
                <a:cubicBezTo>
                  <a:pt x="3235365" y="1035398"/>
                  <a:pt x="3245035" y="1016045"/>
                  <a:pt x="3251482" y="991854"/>
                </a:cubicBezTo>
                <a:cubicBezTo>
                  <a:pt x="3148334" y="1069266"/>
                  <a:pt x="3041962" y="1135390"/>
                  <a:pt x="2996835" y="1269250"/>
                </a:cubicBezTo>
                <a:cubicBezTo>
                  <a:pt x="2962989" y="1377305"/>
                  <a:pt x="2906580" y="1477297"/>
                  <a:pt x="2856618" y="1578902"/>
                </a:cubicBezTo>
                <a:cubicBezTo>
                  <a:pt x="2845336" y="1599868"/>
                  <a:pt x="2806655" y="1625672"/>
                  <a:pt x="2790538" y="1619221"/>
                </a:cubicBezTo>
                <a:cubicBezTo>
                  <a:pt x="2745411" y="1604706"/>
                  <a:pt x="2684167" y="1596642"/>
                  <a:pt x="2684167" y="1525680"/>
                </a:cubicBezTo>
                <a:cubicBezTo>
                  <a:pt x="2684167" y="1516004"/>
                  <a:pt x="2684167" y="1506327"/>
                  <a:pt x="2684167" y="1499876"/>
                </a:cubicBezTo>
                <a:cubicBezTo>
                  <a:pt x="2619699" y="1541808"/>
                  <a:pt x="2560067" y="1598255"/>
                  <a:pt x="2490764" y="1619221"/>
                </a:cubicBezTo>
                <a:cubicBezTo>
                  <a:pt x="2408568" y="1643412"/>
                  <a:pt x="2345712" y="1585353"/>
                  <a:pt x="2300584" y="1509553"/>
                </a:cubicBezTo>
                <a:cubicBezTo>
                  <a:pt x="2249010" y="1538582"/>
                  <a:pt x="2202271" y="1562774"/>
                  <a:pt x="2157144" y="1590191"/>
                </a:cubicBezTo>
                <a:cubicBezTo>
                  <a:pt x="2029820" y="1665991"/>
                  <a:pt x="1910555" y="1632123"/>
                  <a:pt x="1825136" y="1504714"/>
                </a:cubicBezTo>
                <a:cubicBezTo>
                  <a:pt x="1773562" y="1538582"/>
                  <a:pt x="1720376" y="1574063"/>
                  <a:pt x="1667190" y="1611157"/>
                </a:cubicBezTo>
                <a:cubicBezTo>
                  <a:pt x="1607557" y="1651476"/>
                  <a:pt x="1544702" y="1648251"/>
                  <a:pt x="1485069" y="1615995"/>
                </a:cubicBezTo>
                <a:cubicBezTo>
                  <a:pt x="1422213" y="1582127"/>
                  <a:pt x="1410931" y="1525680"/>
                  <a:pt x="1418990" y="1461170"/>
                </a:cubicBezTo>
                <a:cubicBezTo>
                  <a:pt x="1433495" y="1335373"/>
                  <a:pt x="1481846" y="1224092"/>
                  <a:pt x="1554372" y="1122488"/>
                </a:cubicBezTo>
                <a:cubicBezTo>
                  <a:pt x="1610781" y="1040237"/>
                  <a:pt x="1668802" y="959598"/>
                  <a:pt x="1717152" y="867670"/>
                </a:cubicBezTo>
                <a:cubicBezTo>
                  <a:pt x="1662355" y="899926"/>
                  <a:pt x="1609169" y="932181"/>
                  <a:pt x="1554372" y="962824"/>
                </a:cubicBezTo>
                <a:cubicBezTo>
                  <a:pt x="1406096" y="1046688"/>
                  <a:pt x="1312618" y="1177322"/>
                  <a:pt x="1232034" y="1320859"/>
                </a:cubicBezTo>
                <a:cubicBezTo>
                  <a:pt x="1172401" y="1425689"/>
                  <a:pt x="1101487" y="1524068"/>
                  <a:pt x="1033796" y="1622446"/>
                </a:cubicBezTo>
                <a:cubicBezTo>
                  <a:pt x="1025737" y="1633736"/>
                  <a:pt x="1003173" y="1643412"/>
                  <a:pt x="990280" y="1640187"/>
                </a:cubicBezTo>
                <a:cubicBezTo>
                  <a:pt x="977386" y="1638574"/>
                  <a:pt x="959658" y="1619221"/>
                  <a:pt x="959658" y="1606319"/>
                </a:cubicBezTo>
                <a:cubicBezTo>
                  <a:pt x="959658" y="1548259"/>
                  <a:pt x="951599" y="1483748"/>
                  <a:pt x="970940" y="1430527"/>
                </a:cubicBezTo>
                <a:cubicBezTo>
                  <a:pt x="1061194" y="1193450"/>
                  <a:pt x="1175624" y="969275"/>
                  <a:pt x="1309395" y="753164"/>
                </a:cubicBezTo>
                <a:cubicBezTo>
                  <a:pt x="1311006" y="749938"/>
                  <a:pt x="1311006" y="745100"/>
                  <a:pt x="1311006" y="740261"/>
                </a:cubicBezTo>
                <a:cubicBezTo>
                  <a:pt x="1306171" y="737036"/>
                  <a:pt x="1301336" y="733810"/>
                  <a:pt x="1294889" y="733810"/>
                </a:cubicBezTo>
                <a:cubicBezTo>
                  <a:pt x="1183683" y="749938"/>
                  <a:pt x="1074088" y="767679"/>
                  <a:pt x="962881" y="785419"/>
                </a:cubicBezTo>
                <a:cubicBezTo>
                  <a:pt x="890356" y="796708"/>
                  <a:pt x="845228" y="851543"/>
                  <a:pt x="832334" y="907990"/>
                </a:cubicBezTo>
                <a:cubicBezTo>
                  <a:pt x="796877" y="1045075"/>
                  <a:pt x="695341" y="1138616"/>
                  <a:pt x="637320" y="1259573"/>
                </a:cubicBezTo>
                <a:cubicBezTo>
                  <a:pt x="587357" y="1361178"/>
                  <a:pt x="537395" y="1462782"/>
                  <a:pt x="495491" y="1567612"/>
                </a:cubicBezTo>
                <a:cubicBezTo>
                  <a:pt x="472927" y="1622446"/>
                  <a:pt x="498714" y="1649864"/>
                  <a:pt x="558347" y="1640187"/>
                </a:cubicBezTo>
                <a:cubicBezTo>
                  <a:pt x="645378" y="1627285"/>
                  <a:pt x="730798" y="1609544"/>
                  <a:pt x="814606" y="1593417"/>
                </a:cubicBezTo>
                <a:cubicBezTo>
                  <a:pt x="809771" y="1633736"/>
                  <a:pt x="764644" y="1672442"/>
                  <a:pt x="685671" y="1688570"/>
                </a:cubicBezTo>
                <a:cubicBezTo>
                  <a:pt x="635708" y="1698247"/>
                  <a:pt x="584134" y="1706310"/>
                  <a:pt x="532560" y="1711149"/>
                </a:cubicBezTo>
                <a:cubicBezTo>
                  <a:pt x="439082" y="1722438"/>
                  <a:pt x="352051" y="1638574"/>
                  <a:pt x="342380" y="1535357"/>
                </a:cubicBezTo>
                <a:cubicBezTo>
                  <a:pt x="331099" y="1416012"/>
                  <a:pt x="345604" y="1303118"/>
                  <a:pt x="405236" y="1198288"/>
                </a:cubicBezTo>
                <a:cubicBezTo>
                  <a:pt x="474539" y="1070879"/>
                  <a:pt x="540618" y="943470"/>
                  <a:pt x="609921" y="811223"/>
                </a:cubicBezTo>
                <a:cubicBezTo>
                  <a:pt x="559959" y="819287"/>
                  <a:pt x="511608" y="825738"/>
                  <a:pt x="464869" y="835415"/>
                </a:cubicBezTo>
                <a:cubicBezTo>
                  <a:pt x="311758" y="864445"/>
                  <a:pt x="179600" y="816062"/>
                  <a:pt x="58723" y="728972"/>
                </a:cubicBezTo>
                <a:cubicBezTo>
                  <a:pt x="8761" y="693491"/>
                  <a:pt x="-13803" y="640270"/>
                  <a:pt x="8761" y="587048"/>
                </a:cubicBezTo>
                <a:cubicBezTo>
                  <a:pt x="31324" y="535440"/>
                  <a:pt x="65170" y="482218"/>
                  <a:pt x="110297" y="451576"/>
                </a:cubicBezTo>
                <a:cubicBezTo>
                  <a:pt x="160259" y="417707"/>
                  <a:pt x="256961" y="509635"/>
                  <a:pt x="244067" y="572533"/>
                </a:cubicBezTo>
                <a:cubicBezTo>
                  <a:pt x="239232" y="599950"/>
                  <a:pt x="232786" y="625755"/>
                  <a:pt x="223116" y="662848"/>
                </a:cubicBezTo>
                <a:cubicBezTo>
                  <a:pt x="265019" y="666074"/>
                  <a:pt x="305312" y="669300"/>
                  <a:pt x="343992" y="669300"/>
                </a:cubicBezTo>
                <a:cubicBezTo>
                  <a:pt x="395566" y="669300"/>
                  <a:pt x="448752" y="666074"/>
                  <a:pt x="498714" y="659623"/>
                </a:cubicBezTo>
                <a:cubicBezTo>
                  <a:pt x="603475" y="648334"/>
                  <a:pt x="724351" y="695104"/>
                  <a:pt x="792042" y="558018"/>
                </a:cubicBezTo>
                <a:cubicBezTo>
                  <a:pt x="840393" y="461252"/>
                  <a:pt x="908084" y="372550"/>
                  <a:pt x="966105" y="282235"/>
                </a:cubicBezTo>
                <a:cubicBezTo>
                  <a:pt x="974163" y="270945"/>
                  <a:pt x="982221" y="254817"/>
                  <a:pt x="993503" y="253205"/>
                </a:cubicBezTo>
                <a:cubicBezTo>
                  <a:pt x="1003173" y="251592"/>
                  <a:pt x="1017679" y="262881"/>
                  <a:pt x="1027349" y="270945"/>
                </a:cubicBezTo>
                <a:cubicBezTo>
                  <a:pt x="1099875" y="330618"/>
                  <a:pt x="1088593" y="470929"/>
                  <a:pt x="1048301" y="548342"/>
                </a:cubicBezTo>
                <a:cubicBezTo>
                  <a:pt x="1035407" y="572533"/>
                  <a:pt x="1024125" y="596725"/>
                  <a:pt x="1006397" y="637044"/>
                </a:cubicBezTo>
                <a:cubicBezTo>
                  <a:pt x="1070865" y="628980"/>
                  <a:pt x="1122439" y="614465"/>
                  <a:pt x="1174013" y="619304"/>
                </a:cubicBezTo>
                <a:cubicBezTo>
                  <a:pt x="1317453" y="630593"/>
                  <a:pt x="1401261" y="567695"/>
                  <a:pt x="1464117" y="438673"/>
                </a:cubicBezTo>
                <a:cubicBezTo>
                  <a:pt x="1538255" y="287073"/>
                  <a:pt x="1634956" y="145149"/>
                  <a:pt x="1721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文本占位符 62">
            <a:extLst>
              <a:ext uri="{FF2B5EF4-FFF2-40B4-BE49-F238E27FC236}">
                <a16:creationId xmlns:a16="http://schemas.microsoft.com/office/drawing/2014/main" id="{2564565B-C83A-481A-A6BF-4BF0FE81E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325" y="5889904"/>
            <a:ext cx="1080135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4296370-2509-44AF-BFC7-73256A392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22473">
            <a:off x="4282418" y="611884"/>
            <a:ext cx="3322362" cy="326548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18101FA-77CF-4A05-9127-F4673B7E64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636029"/>
            <a:ext cx="10801350" cy="655784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65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49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14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5324" y="1"/>
            <a:ext cx="10801349" cy="1015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5325" y="1125538"/>
            <a:ext cx="10801350" cy="5051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2020/4/2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95325" y="6235700"/>
            <a:ext cx="4114800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88607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62" r:id="rId4"/>
    <p:sldLayoutId id="2147483655" r:id="rId5"/>
    <p:sldLayoutId id="2147483661" r:id="rId6"/>
    <p:sldLayoutId id="2147483668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64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7925DD66-A3CE-452E-A703-B2DE6F902AC2}"/>
              </a:ext>
            </a:extLst>
          </p:cNvPr>
          <p:cNvCxnSpPr>
            <a:cxnSpLocks/>
          </p:cNvCxnSpPr>
          <p:nvPr/>
        </p:nvCxnSpPr>
        <p:spPr>
          <a:xfrm>
            <a:off x="6991428" y="3073566"/>
            <a:ext cx="4368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921E106-40C0-4C14-B3A4-F6434F9752F8}"/>
              </a:ext>
            </a:extLst>
          </p:cNvPr>
          <p:cNvCxnSpPr/>
          <p:nvPr/>
        </p:nvCxnSpPr>
        <p:spPr>
          <a:xfrm>
            <a:off x="5528326" y="4652696"/>
            <a:ext cx="583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8C3F291-FE94-4F3C-ABE5-9480185C645F}"/>
              </a:ext>
            </a:extLst>
          </p:cNvPr>
          <p:cNvSpPr txBox="1"/>
          <p:nvPr/>
        </p:nvSpPr>
        <p:spPr>
          <a:xfrm>
            <a:off x="5720259" y="332452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基于</a:t>
            </a:r>
            <a:r>
              <a:rPr lang="en-US" altLang="zh-CN" sz="3600" b="1" dirty="0" err="1">
                <a:solidFill>
                  <a:srgbClr val="74C6BE"/>
                </a:solidFill>
              </a:rPr>
              <a:t>PyTorch</a:t>
            </a:r>
            <a:r>
              <a:rPr lang="zh-CN" altLang="en-US" sz="3600" b="1" dirty="0">
                <a:solidFill>
                  <a:srgbClr val="74C6BE"/>
                </a:solidFill>
              </a:rPr>
              <a:t>的前沿深度</a:t>
            </a:r>
            <a:endParaRPr lang="en-US" altLang="zh-CN" sz="3600" b="1" dirty="0">
              <a:solidFill>
                <a:srgbClr val="74C6BE"/>
              </a:solidFill>
            </a:endParaRPr>
          </a:p>
          <a:p>
            <a:pPr algn="r"/>
            <a:r>
              <a:rPr lang="zh-CN" altLang="en-US" sz="3600" b="1" dirty="0">
                <a:solidFill>
                  <a:srgbClr val="74C6BE"/>
                </a:solidFill>
              </a:rPr>
              <a:t>学习算法集成应用程序接口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F3621E1-3A58-4AB1-A078-56DAA91EBD86}"/>
              </a:ext>
            </a:extLst>
          </p:cNvPr>
          <p:cNvSpPr txBox="1"/>
          <p:nvPr/>
        </p:nvSpPr>
        <p:spPr>
          <a:xfrm>
            <a:off x="5515313" y="4652696"/>
            <a:ext cx="5845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SY1906423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张崇智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BY1906033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秦浩桐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SY1906120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高明骏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SY1906504 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王茵迪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SY1906426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赵永驰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BY1906010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黄   涵   </a:t>
            </a:r>
            <a:r>
              <a:rPr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SY1906420</a:t>
            </a:r>
            <a:r>
              <a:rPr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吴振赫 </a:t>
            </a:r>
            <a:endParaRPr lang="en-US" altLang="zh-CN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5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64" y="-17585"/>
            <a:ext cx="10801349" cy="1015999"/>
          </a:xfrm>
        </p:spPr>
        <p:txBody>
          <a:bodyPr/>
          <a:lstStyle/>
          <a:p>
            <a:r>
              <a:rPr lang="zh-CN" altLang="en-US">
                <a:latin typeface="+mn-ea"/>
                <a:ea typeface="+mn-ea"/>
              </a:rPr>
              <a:t>版本改进及配置部分展示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1F30C6-3AF4-D948-81CF-0134339FB6AC}"/>
              </a:ext>
            </a:extLst>
          </p:cNvPr>
          <p:cNvSpPr txBox="1"/>
          <p:nvPr/>
        </p:nvSpPr>
        <p:spPr>
          <a:xfrm>
            <a:off x="595766" y="1149510"/>
            <a:ext cx="68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文档命名规范：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95CAE0-5456-B64F-88F5-932132672A05}"/>
              </a:ext>
            </a:extLst>
          </p:cNvPr>
          <p:cNvSpPr txBox="1"/>
          <p:nvPr/>
        </p:nvSpPr>
        <p:spPr>
          <a:xfrm>
            <a:off x="595764" y="2625697"/>
            <a:ext cx="5875373" cy="3003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命名格式：项目缩写</a:t>
            </a:r>
            <a:r>
              <a:rPr lang="en-US" altLang="zh-CN" sz="1600" dirty="0"/>
              <a:t>_</a:t>
            </a:r>
            <a:r>
              <a:rPr lang="zh-CN" altLang="en-US" sz="1600" dirty="0"/>
              <a:t>版本号</a:t>
            </a:r>
            <a:r>
              <a:rPr lang="en-US" altLang="zh-CN" sz="1600" dirty="0"/>
              <a:t>(</a:t>
            </a:r>
            <a:r>
              <a:rPr lang="zh-CN" altLang="en-US" sz="1600" dirty="0"/>
              <a:t>主版本号</a:t>
            </a:r>
            <a:r>
              <a:rPr lang="en-US" altLang="zh-CN" sz="1600" dirty="0"/>
              <a:t>.</a:t>
            </a:r>
            <a:r>
              <a:rPr lang="zh-CN" altLang="en-US" sz="1600" dirty="0"/>
              <a:t>次版本号</a:t>
            </a:r>
            <a:r>
              <a:rPr lang="en-US" altLang="zh-CN" sz="1600" dirty="0"/>
              <a:t>.</a:t>
            </a:r>
            <a:r>
              <a:rPr lang="zh-CN" altLang="en-US" sz="1600" dirty="0"/>
              <a:t>修订号</a:t>
            </a:r>
            <a:r>
              <a:rPr lang="en-US" altLang="zh-CN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主版本号更新规则：项目顶层架构或功能有重大变化时主版本号递增，此时次版本号与修订号归零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次版本号更新规则：项目次级及以下架构或功能有较大变化时次版本号递增，此时修订号归零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修订号更新规则：未涉及各级架构与功能变化，仅对功能实现方式或</a:t>
            </a:r>
            <a:r>
              <a:rPr lang="en-US" altLang="zh-CN" sz="1600" dirty="0"/>
              <a:t>bug</a:t>
            </a:r>
            <a:r>
              <a:rPr lang="zh-CN" altLang="en-US" sz="1600" dirty="0"/>
              <a:t>修正时修订号递增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当项目由开发阶段步入初次发布阶段，主版本号由</a:t>
            </a:r>
            <a:r>
              <a:rPr lang="en-US" altLang="zh-CN" sz="1600" dirty="0"/>
              <a:t>0</a:t>
            </a:r>
            <a:r>
              <a:rPr lang="zh-CN" altLang="en-US" sz="1600" dirty="0"/>
              <a:t>变为</a:t>
            </a:r>
            <a:r>
              <a:rPr lang="en-US" altLang="zh-CN" sz="1600" dirty="0"/>
              <a:t>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966AA1-132F-7E49-8897-2397255211E4}"/>
              </a:ext>
            </a:extLst>
          </p:cNvPr>
          <p:cNvSpPr txBox="1"/>
          <p:nvPr/>
        </p:nvSpPr>
        <p:spPr>
          <a:xfrm>
            <a:off x="595764" y="5646396"/>
            <a:ext cx="68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提交备注规范：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DBF862-F0CA-CF42-A5FC-0ED49D0A3562}"/>
              </a:ext>
            </a:extLst>
          </p:cNvPr>
          <p:cNvSpPr txBox="1"/>
          <p:nvPr/>
        </p:nvSpPr>
        <p:spPr>
          <a:xfrm>
            <a:off x="595764" y="1449216"/>
            <a:ext cx="7905567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文档类命名格式：文档类别</a:t>
            </a:r>
            <a:r>
              <a:rPr lang="en-US" altLang="zh-CN" sz="1600" dirty="0"/>
              <a:t>_</a:t>
            </a:r>
            <a:r>
              <a:rPr lang="zh-CN" altLang="en-US" sz="1600" dirty="0"/>
              <a:t>日期</a:t>
            </a:r>
            <a:r>
              <a:rPr lang="en-US" altLang="zh-CN" sz="1600" dirty="0"/>
              <a:t>/</a:t>
            </a:r>
            <a:r>
              <a:rPr lang="zh-CN" altLang="en-US" sz="1600" dirty="0"/>
              <a:t>版本号</a:t>
            </a:r>
            <a:r>
              <a:rPr lang="en-US" altLang="zh-CN" sz="1600" dirty="0"/>
              <a:t>(</a:t>
            </a:r>
            <a:r>
              <a:rPr lang="zh-CN" altLang="en-US" sz="1600" dirty="0"/>
              <a:t>主版本号</a:t>
            </a:r>
            <a:r>
              <a:rPr lang="en-US" altLang="zh-CN" sz="1600" dirty="0"/>
              <a:t>.</a:t>
            </a:r>
            <a:r>
              <a:rPr lang="zh-CN" altLang="en-US" sz="1600" dirty="0"/>
              <a:t>次版本号</a:t>
            </a:r>
            <a:r>
              <a:rPr lang="en-US" altLang="zh-CN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其他类命名格式：具体日期</a:t>
            </a:r>
            <a:r>
              <a:rPr lang="en-US" altLang="zh-CN" sz="1600" dirty="0"/>
              <a:t>/</a:t>
            </a:r>
            <a:r>
              <a:rPr lang="zh-CN" altLang="en-US" sz="1600" dirty="0"/>
              <a:t>周</a:t>
            </a:r>
            <a:r>
              <a:rPr lang="en-US" altLang="zh-CN" sz="1600" dirty="0"/>
              <a:t>_</a:t>
            </a:r>
            <a:r>
              <a:rPr lang="zh-CN" altLang="en-US" sz="1600" dirty="0"/>
              <a:t>文档类别</a:t>
            </a:r>
            <a:endParaRPr lang="en-US" altLang="zh-CN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731E27-954B-B84D-8F89-CC732D24D3BE}"/>
              </a:ext>
            </a:extLst>
          </p:cNvPr>
          <p:cNvSpPr txBox="1"/>
          <p:nvPr/>
        </p:nvSpPr>
        <p:spPr>
          <a:xfrm>
            <a:off x="595764" y="2289046"/>
            <a:ext cx="689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代码命名规范：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2D77B2-88C0-D642-8D60-D5AD756721BD}"/>
              </a:ext>
            </a:extLst>
          </p:cNvPr>
          <p:cNvSpPr txBox="1"/>
          <p:nvPr/>
        </p:nvSpPr>
        <p:spPr>
          <a:xfrm>
            <a:off x="765749" y="5947181"/>
            <a:ext cx="7905567" cy="78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命名格式：周</a:t>
            </a:r>
            <a:r>
              <a:rPr lang="en-US" altLang="zh-CN" sz="1600" dirty="0"/>
              <a:t>-</a:t>
            </a:r>
            <a:r>
              <a:rPr lang="zh-CN" altLang="en-US" sz="1600" dirty="0"/>
              <a:t>所做修改部分；具体修改内容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如：</a:t>
            </a:r>
            <a:r>
              <a:rPr lang="en-US" altLang="zh-CN" sz="1600" dirty="0"/>
              <a:t>5-</a:t>
            </a:r>
            <a:r>
              <a:rPr lang="zh-CN" altLang="en-US" sz="1600" dirty="0"/>
              <a:t>会议记录部分；新增第四次会议内容</a:t>
            </a:r>
            <a:endParaRPr lang="en-US" altLang="zh-CN" sz="1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1258D9-EC21-DD42-8892-B279565D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214" y="208897"/>
            <a:ext cx="4387850" cy="326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F8052D-C4D4-8140-B0B5-E7AD6E9A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13" y="5183864"/>
            <a:ext cx="4387851" cy="51420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F47FFA-AFA0-0A43-9E21-E47858C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13" y="5998143"/>
            <a:ext cx="4387852" cy="5861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ADD6EF-DA96-7642-B1BD-B77FCAF36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213" y="3540152"/>
            <a:ext cx="4387851" cy="13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5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数据初步展示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	</a:t>
            </a:r>
            <a:r>
              <a:rPr lang="zh-CN" altLang="en-US" dirty="0"/>
              <a:t>   </a:t>
            </a:r>
            <a:r>
              <a:rPr lang="en-US" altLang="zh-CN" dirty="0"/>
              <a:t>——</a:t>
            </a:r>
            <a:r>
              <a:rPr lang="zh-CN" altLang="en-US" sz="2200" dirty="0"/>
              <a:t>项目计划部分</a:t>
            </a: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0764254F-3B56-CF46-BA11-18ACCA4ABC73}"/>
              </a:ext>
            </a:extLst>
          </p:cNvPr>
          <p:cNvSpPr/>
          <p:nvPr/>
        </p:nvSpPr>
        <p:spPr>
          <a:xfrm>
            <a:off x="6850185" y="5866933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Freeform 60">
            <a:extLst>
              <a:ext uri="{FF2B5EF4-FFF2-40B4-BE49-F238E27FC236}">
                <a16:creationId xmlns:a16="http://schemas.microsoft.com/office/drawing/2014/main" id="{85287C5B-E5C1-D740-94A8-0EBCA0690911}"/>
              </a:ext>
            </a:extLst>
          </p:cNvPr>
          <p:cNvSpPr>
            <a:spLocks noEditPoints="1"/>
          </p:cNvSpPr>
          <p:nvPr/>
        </p:nvSpPr>
        <p:spPr bwMode="auto">
          <a:xfrm>
            <a:off x="7024419" y="6040103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829230-4FA2-374F-A176-23A83936AD7D}"/>
              </a:ext>
            </a:extLst>
          </p:cNvPr>
          <p:cNvSpPr txBox="1"/>
          <p:nvPr/>
        </p:nvSpPr>
        <p:spPr bwMode="auto">
          <a:xfrm>
            <a:off x="7656876" y="5673652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任务控制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B9A149-AB47-DF49-9652-23A4FF252F4A}"/>
              </a:ext>
            </a:extLst>
          </p:cNvPr>
          <p:cNvSpPr/>
          <p:nvPr/>
        </p:nvSpPr>
        <p:spPr bwMode="auto">
          <a:xfrm>
            <a:off x="7656876" y="6115459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任务尽量控制并行，每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一个任务会记录发布时间，提交时间，成员工作量。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Freeform 82">
            <a:extLst>
              <a:ext uri="{FF2B5EF4-FFF2-40B4-BE49-F238E27FC236}">
                <a16:creationId xmlns:a16="http://schemas.microsoft.com/office/drawing/2014/main" id="{40F2EB95-0BB4-D843-8306-41F2B02ABAA0}"/>
              </a:ext>
            </a:extLst>
          </p:cNvPr>
          <p:cNvSpPr>
            <a:spLocks noEditPoints="1"/>
          </p:cNvSpPr>
          <p:nvPr/>
        </p:nvSpPr>
        <p:spPr bwMode="auto">
          <a:xfrm>
            <a:off x="7017047" y="5673652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5" name="直接连接符 76">
            <a:extLst>
              <a:ext uri="{FF2B5EF4-FFF2-40B4-BE49-F238E27FC236}">
                <a16:creationId xmlns:a16="http://schemas.microsoft.com/office/drawing/2014/main" id="{1DFF52C7-739A-2549-B063-A9CED6E527F2}"/>
              </a:ext>
            </a:extLst>
          </p:cNvPr>
          <p:cNvCxnSpPr/>
          <p:nvPr/>
        </p:nvCxnSpPr>
        <p:spPr>
          <a:xfrm>
            <a:off x="7743746" y="5570161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5DF2A752-B812-D44E-821E-B73CFEC2A0BA}"/>
              </a:ext>
            </a:extLst>
          </p:cNvPr>
          <p:cNvSpPr/>
          <p:nvPr/>
        </p:nvSpPr>
        <p:spPr>
          <a:xfrm>
            <a:off x="6850185" y="4457063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AFAFC90-AA2F-434E-96CC-61A747564A61}"/>
              </a:ext>
            </a:extLst>
          </p:cNvPr>
          <p:cNvSpPr txBox="1"/>
          <p:nvPr/>
        </p:nvSpPr>
        <p:spPr bwMode="auto">
          <a:xfrm>
            <a:off x="7656876" y="4263784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任务分解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89E156-1440-4942-B368-D365D386480B}"/>
              </a:ext>
            </a:extLst>
          </p:cNvPr>
          <p:cNvSpPr/>
          <p:nvPr/>
        </p:nvSpPr>
        <p:spPr bwMode="auto">
          <a:xfrm>
            <a:off x="7656876" y="4705591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所有任务基本具体到个人，以小时为单位，细化到每一个具体产出，如产出会议记录、产出部分需求说明书。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analytics_155894">
            <a:extLst>
              <a:ext uri="{FF2B5EF4-FFF2-40B4-BE49-F238E27FC236}">
                <a16:creationId xmlns:a16="http://schemas.microsoft.com/office/drawing/2014/main" id="{C664CEF3-0852-424C-B068-5098824A29C2}"/>
              </a:ext>
            </a:extLst>
          </p:cNvPr>
          <p:cNvSpPr>
            <a:spLocks noChangeAspect="1"/>
          </p:cNvSpPr>
          <p:nvPr/>
        </p:nvSpPr>
        <p:spPr bwMode="auto">
          <a:xfrm>
            <a:off x="7021248" y="4646151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AFF66-84E9-B140-A67B-8F9EBB43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6" y="1806797"/>
            <a:ext cx="6390966" cy="37633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65FCBE-E522-9C4C-A574-3F110EC4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185" y="374425"/>
            <a:ext cx="5095985" cy="34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数据初步展示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	</a:t>
            </a:r>
            <a:r>
              <a:rPr lang="zh-CN" altLang="en-US" dirty="0"/>
              <a:t>   </a:t>
            </a:r>
            <a:r>
              <a:rPr lang="en-US" altLang="zh-CN" dirty="0"/>
              <a:t>——</a:t>
            </a:r>
            <a:r>
              <a:rPr lang="zh-CN" altLang="en-US" sz="2200" dirty="0"/>
              <a:t>工作量部分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B8501B-6EFE-894A-983D-99851996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" y="1668286"/>
            <a:ext cx="6289251" cy="4788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946D21-7593-E245-8CDF-ADA050D0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96" y="79603"/>
            <a:ext cx="6289251" cy="220784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C42C9D-DE44-CA41-B337-A275288B4A26}"/>
              </a:ext>
            </a:extLst>
          </p:cNvPr>
          <p:cNvSpPr/>
          <p:nvPr/>
        </p:nvSpPr>
        <p:spPr>
          <a:xfrm>
            <a:off x="6867768" y="4942038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Freeform 60">
            <a:extLst>
              <a:ext uri="{FF2B5EF4-FFF2-40B4-BE49-F238E27FC236}">
                <a16:creationId xmlns:a16="http://schemas.microsoft.com/office/drawing/2014/main" id="{0632C63E-9B36-7544-B344-A48EEA00F5D9}"/>
              </a:ext>
            </a:extLst>
          </p:cNvPr>
          <p:cNvSpPr>
            <a:spLocks noEditPoints="1"/>
          </p:cNvSpPr>
          <p:nvPr/>
        </p:nvSpPr>
        <p:spPr bwMode="auto">
          <a:xfrm>
            <a:off x="7042002" y="5115208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02A8B6-77DD-3446-B859-E2421CA44195}"/>
              </a:ext>
            </a:extLst>
          </p:cNvPr>
          <p:cNvSpPr txBox="1"/>
          <p:nvPr/>
        </p:nvSpPr>
        <p:spPr bwMode="auto">
          <a:xfrm>
            <a:off x="7674459" y="474875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/>
                <a:ea typeface="微软雅黑"/>
              </a:rPr>
              <a:t>需求分析部分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B8E1DE-40EF-B54B-8D28-2418B09DC5ED}"/>
              </a:ext>
            </a:extLst>
          </p:cNvPr>
          <p:cNvSpPr/>
          <p:nvPr/>
        </p:nvSpPr>
        <p:spPr bwMode="auto">
          <a:xfrm>
            <a:off x="7674459" y="5190564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根据现在需求分析进度，分别记录需求文档编写以及改进部分的成员工作量。在修改需求评审问题后，对整体工作量进行合并统计。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Freeform 82">
            <a:extLst>
              <a:ext uri="{FF2B5EF4-FFF2-40B4-BE49-F238E27FC236}">
                <a16:creationId xmlns:a16="http://schemas.microsoft.com/office/drawing/2014/main" id="{BEDAC269-2433-714C-A90A-E53577CF230A}"/>
              </a:ext>
            </a:extLst>
          </p:cNvPr>
          <p:cNvSpPr>
            <a:spLocks noEditPoints="1"/>
          </p:cNvSpPr>
          <p:nvPr/>
        </p:nvSpPr>
        <p:spPr bwMode="auto">
          <a:xfrm>
            <a:off x="7034630" y="4748757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76">
            <a:extLst>
              <a:ext uri="{FF2B5EF4-FFF2-40B4-BE49-F238E27FC236}">
                <a16:creationId xmlns:a16="http://schemas.microsoft.com/office/drawing/2014/main" id="{66AF0F47-305A-FC4E-BE6A-E4A4C7C54355}"/>
              </a:ext>
            </a:extLst>
          </p:cNvPr>
          <p:cNvCxnSpPr/>
          <p:nvPr/>
        </p:nvCxnSpPr>
        <p:spPr>
          <a:xfrm>
            <a:off x="7761329" y="4293572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C938A199-E1E4-F34F-8A05-181BCB3BC8B3}"/>
              </a:ext>
            </a:extLst>
          </p:cNvPr>
          <p:cNvSpPr/>
          <p:nvPr/>
        </p:nvSpPr>
        <p:spPr>
          <a:xfrm>
            <a:off x="6867768" y="3180474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09FF53-2659-4440-AF1C-F6E7F65106EB}"/>
              </a:ext>
            </a:extLst>
          </p:cNvPr>
          <p:cNvSpPr txBox="1"/>
          <p:nvPr/>
        </p:nvSpPr>
        <p:spPr bwMode="auto">
          <a:xfrm>
            <a:off x="7674459" y="2987195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统计方式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E9433D-728E-664D-89B6-B5A0B92F82E5}"/>
              </a:ext>
            </a:extLst>
          </p:cNvPr>
          <p:cNvSpPr/>
          <p:nvPr/>
        </p:nvSpPr>
        <p:spPr bwMode="auto">
          <a:xfrm>
            <a:off x="7674459" y="3429002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针对不同的组员，在不同实验部分，以周为单位，进行尽可能细化的统计。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analytics_155894">
            <a:extLst>
              <a:ext uri="{FF2B5EF4-FFF2-40B4-BE49-F238E27FC236}">
                <a16:creationId xmlns:a16="http://schemas.microsoft.com/office/drawing/2014/main" id="{F43F18B7-949C-C74F-834A-05A9BB9C98BC}"/>
              </a:ext>
            </a:extLst>
          </p:cNvPr>
          <p:cNvSpPr>
            <a:spLocks noChangeAspect="1"/>
          </p:cNvSpPr>
          <p:nvPr/>
        </p:nvSpPr>
        <p:spPr bwMode="auto">
          <a:xfrm>
            <a:off x="7038831" y="3369562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346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796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数据初步展示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	</a:t>
            </a:r>
            <a:r>
              <a:rPr lang="zh-CN" altLang="en-US" dirty="0"/>
              <a:t>   </a:t>
            </a:r>
            <a:r>
              <a:rPr lang="en-US" altLang="zh-CN" dirty="0"/>
              <a:t>——</a:t>
            </a:r>
            <a:r>
              <a:rPr lang="zh-CN" altLang="en-US" sz="2200" dirty="0"/>
              <a:t>工作量部分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C42C9D-DE44-CA41-B337-A275288B4A26}"/>
              </a:ext>
            </a:extLst>
          </p:cNvPr>
          <p:cNvSpPr/>
          <p:nvPr/>
        </p:nvSpPr>
        <p:spPr>
          <a:xfrm>
            <a:off x="6674336" y="5399242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Freeform 60">
            <a:extLst>
              <a:ext uri="{FF2B5EF4-FFF2-40B4-BE49-F238E27FC236}">
                <a16:creationId xmlns:a16="http://schemas.microsoft.com/office/drawing/2014/main" id="{0632C63E-9B36-7544-B344-A48EEA00F5D9}"/>
              </a:ext>
            </a:extLst>
          </p:cNvPr>
          <p:cNvSpPr>
            <a:spLocks noEditPoints="1"/>
          </p:cNvSpPr>
          <p:nvPr/>
        </p:nvSpPr>
        <p:spPr bwMode="auto">
          <a:xfrm>
            <a:off x="6848570" y="5572412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02A8B6-77DD-3446-B859-E2421CA44195}"/>
              </a:ext>
            </a:extLst>
          </p:cNvPr>
          <p:cNvSpPr txBox="1"/>
          <p:nvPr/>
        </p:nvSpPr>
        <p:spPr bwMode="auto">
          <a:xfrm>
            <a:off x="7481027" y="5205961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其他工作量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B8E1DE-40EF-B54B-8D28-2418B09DC5ED}"/>
              </a:ext>
            </a:extLst>
          </p:cNvPr>
          <p:cNvSpPr/>
          <p:nvPr/>
        </p:nvSpPr>
        <p:spPr bwMode="auto">
          <a:xfrm>
            <a:off x="7481027" y="5647768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以周为单位，统计除每周必要项目（如需求分析）以外所有成员所做的额外工作以及耗时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Freeform 82">
            <a:extLst>
              <a:ext uri="{FF2B5EF4-FFF2-40B4-BE49-F238E27FC236}">
                <a16:creationId xmlns:a16="http://schemas.microsoft.com/office/drawing/2014/main" id="{BEDAC269-2433-714C-A90A-E53577CF230A}"/>
              </a:ext>
            </a:extLst>
          </p:cNvPr>
          <p:cNvSpPr>
            <a:spLocks noEditPoints="1"/>
          </p:cNvSpPr>
          <p:nvPr/>
        </p:nvSpPr>
        <p:spPr bwMode="auto">
          <a:xfrm>
            <a:off x="6841198" y="5205961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76">
            <a:extLst>
              <a:ext uri="{FF2B5EF4-FFF2-40B4-BE49-F238E27FC236}">
                <a16:creationId xmlns:a16="http://schemas.microsoft.com/office/drawing/2014/main" id="{66AF0F47-305A-FC4E-BE6A-E4A4C7C54355}"/>
              </a:ext>
            </a:extLst>
          </p:cNvPr>
          <p:cNvCxnSpPr/>
          <p:nvPr/>
        </p:nvCxnSpPr>
        <p:spPr>
          <a:xfrm>
            <a:off x="7567897" y="5102470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C938A199-E1E4-F34F-8A05-181BCB3BC8B3}"/>
              </a:ext>
            </a:extLst>
          </p:cNvPr>
          <p:cNvSpPr/>
          <p:nvPr/>
        </p:nvSpPr>
        <p:spPr>
          <a:xfrm>
            <a:off x="6674336" y="3989372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09FF53-2659-4440-AF1C-F6E7F65106EB}"/>
              </a:ext>
            </a:extLst>
          </p:cNvPr>
          <p:cNvSpPr txBox="1"/>
          <p:nvPr/>
        </p:nvSpPr>
        <p:spPr bwMode="auto">
          <a:xfrm>
            <a:off x="7481027" y="3796093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需求评审部分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E9433D-728E-664D-89B6-B5A0B92F82E5}"/>
              </a:ext>
            </a:extLst>
          </p:cNvPr>
          <p:cNvSpPr/>
          <p:nvPr/>
        </p:nvSpPr>
        <p:spPr bwMode="auto">
          <a:xfrm>
            <a:off x="7481027" y="4237900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根据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评审单统计成员构造问题个数，制作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数目以及耗时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analytics_155894">
            <a:extLst>
              <a:ext uri="{FF2B5EF4-FFF2-40B4-BE49-F238E27FC236}">
                <a16:creationId xmlns:a16="http://schemas.microsoft.com/office/drawing/2014/main" id="{F43F18B7-949C-C74F-834A-05A9BB9C98BC}"/>
              </a:ext>
            </a:extLst>
          </p:cNvPr>
          <p:cNvSpPr>
            <a:spLocks noChangeAspect="1"/>
          </p:cNvSpPr>
          <p:nvPr/>
        </p:nvSpPr>
        <p:spPr bwMode="auto">
          <a:xfrm>
            <a:off x="6845399" y="4178460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EE5AC2-B7AF-FF44-826A-2C2B4E07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36" y="332595"/>
            <a:ext cx="4680772" cy="30205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E20AD4-D51A-874C-9178-C6245E69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92" y="1157864"/>
            <a:ext cx="4887034" cy="302059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70BFBA1-6D13-154C-9CB9-33F610294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38" y="4349855"/>
            <a:ext cx="5834991" cy="223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8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876492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182599" y="3422965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84338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6562" y="446699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+mj-lt"/>
              </a:rPr>
              <a:t> </a:t>
            </a:r>
            <a:r>
              <a:rPr lang="zh-CN" altLang="en-US" dirty="0">
                <a:latin typeface="+mj-lt"/>
              </a:rPr>
              <a:t>计划书改进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594498" y="447817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需求说明书改进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49501" y="44849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评审表设计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226735" y="4787269"/>
            <a:ext cx="201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200" dirty="0"/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18266" y="1985032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Contents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998242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88809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706282" y="4148747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78007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39751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65569" y="4203231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416492" y="3422965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07059" y="3514494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49583" y="4155096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MH_Others_1"/>
          <p:cNvSpPr txBox="1"/>
          <p:nvPr>
            <p:custDataLst>
              <p:tags r:id="rId2"/>
            </p:custDataLst>
          </p:nvPr>
        </p:nvSpPr>
        <p:spPr>
          <a:xfrm>
            <a:off x="4118265" y="1347717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目录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0456ACF-7DCC-0641-824F-834BDC4B2BEA}"/>
              </a:ext>
            </a:extLst>
          </p:cNvPr>
          <p:cNvSpPr txBox="1"/>
          <p:nvPr/>
        </p:nvSpPr>
        <p:spPr>
          <a:xfrm>
            <a:off x="7364197" y="44781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版本改进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BBBB7F0-AB76-2142-BB40-A0220EDE1750}"/>
              </a:ext>
            </a:extLst>
          </p:cNvPr>
          <p:cNvSpPr/>
          <p:nvPr/>
        </p:nvSpPr>
        <p:spPr>
          <a:xfrm>
            <a:off x="9087164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6D445CB-895B-FD46-B0B9-145441C95B87}"/>
              </a:ext>
            </a:extLst>
          </p:cNvPr>
          <p:cNvSpPr txBox="1"/>
          <p:nvPr/>
        </p:nvSpPr>
        <p:spPr>
          <a:xfrm>
            <a:off x="9161232" y="3539677"/>
            <a:ext cx="813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</a:rPr>
              <a:t>05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A9C2EF2-8911-A14E-B264-B17AB25C2053}"/>
              </a:ext>
            </a:extLst>
          </p:cNvPr>
          <p:cNvSpPr/>
          <p:nvPr/>
        </p:nvSpPr>
        <p:spPr>
          <a:xfrm>
            <a:off x="6503572" y="4183555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0AC783-489D-6442-95BB-C3ADB90DB860}"/>
              </a:ext>
            </a:extLst>
          </p:cNvPr>
          <p:cNvSpPr txBox="1"/>
          <p:nvPr/>
        </p:nvSpPr>
        <p:spPr>
          <a:xfrm>
            <a:off x="8824170" y="44796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+mj-lt"/>
              </a:rPr>
              <a:t>数据初步展示</a:t>
            </a:r>
          </a:p>
        </p:txBody>
      </p:sp>
    </p:spTree>
    <p:extLst>
      <p:ext uri="{BB962C8B-B14F-4D97-AF65-F5344CB8AC3E}">
        <p14:creationId xmlns:p14="http://schemas.microsoft.com/office/powerpoint/2010/main" val="321343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5B0-896C-48E2-9519-8B678ED2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计划书改进</a:t>
            </a:r>
          </a:p>
        </p:txBody>
      </p:sp>
      <p:sp>
        <p:nvSpPr>
          <p:cNvPr id="16" name="îslíḋe">
            <a:extLst>
              <a:ext uri="{FF2B5EF4-FFF2-40B4-BE49-F238E27FC236}">
                <a16:creationId xmlns:a16="http://schemas.microsoft.com/office/drawing/2014/main" id="{9B36DE23-07CF-9947-832B-1BFBAC6FC81E}"/>
              </a:ext>
            </a:extLst>
          </p:cNvPr>
          <p:cNvSpPr txBox="1"/>
          <p:nvPr/>
        </p:nvSpPr>
        <p:spPr>
          <a:xfrm>
            <a:off x="1043076" y="2554787"/>
            <a:ext cx="2581183" cy="430157"/>
          </a:xfrm>
          <a:prstGeom prst="roundRect">
            <a:avLst/>
          </a:prstGeom>
          <a:solidFill>
            <a:schemeClr val="accent1"/>
          </a:solidFill>
        </p:spPr>
        <p:txBody>
          <a:bodyPr wrap="none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明确每人负责的用例模块</a:t>
            </a:r>
          </a:p>
        </p:txBody>
      </p:sp>
      <p:sp>
        <p:nvSpPr>
          <p:cNvPr id="17" name="í$1îḑe">
            <a:extLst>
              <a:ext uri="{FF2B5EF4-FFF2-40B4-BE49-F238E27FC236}">
                <a16:creationId xmlns:a16="http://schemas.microsoft.com/office/drawing/2014/main" id="{1D528F85-924E-8344-AFD0-0A441DAF5D39}"/>
              </a:ext>
            </a:extLst>
          </p:cNvPr>
          <p:cNvSpPr txBox="1"/>
          <p:nvPr/>
        </p:nvSpPr>
        <p:spPr>
          <a:xfrm>
            <a:off x="1043074" y="3596620"/>
            <a:ext cx="2581185" cy="430157"/>
          </a:xfrm>
          <a:prstGeom prst="roundRect">
            <a:avLst/>
          </a:prstGeom>
          <a:solidFill>
            <a:schemeClr val="accent2"/>
          </a:solidFill>
        </p:spPr>
        <p:txBody>
          <a:bodyPr wrap="none">
            <a:norm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调查</a:t>
            </a:r>
            <a:r>
              <a:rPr lang="zh-CN" altLang="en-US" b="1">
                <a:solidFill>
                  <a:schemeClr val="bg1"/>
                </a:solidFill>
              </a:rPr>
              <a:t>每个模块相关算法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6FDAE6-4FDD-8F41-B6F4-112DBE0239B6}"/>
              </a:ext>
            </a:extLst>
          </p:cNvPr>
          <p:cNvSpPr/>
          <p:nvPr/>
        </p:nvSpPr>
        <p:spPr>
          <a:xfrm>
            <a:off x="4072969" y="3596620"/>
            <a:ext cx="543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每个模块搜集了至少三种我们可以实现的算法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450F368E-E8BF-1242-85CC-138240769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68913"/>
              </p:ext>
            </p:extLst>
          </p:nvPr>
        </p:nvGraphicFramePr>
        <p:xfrm>
          <a:off x="3898896" y="2554787"/>
          <a:ext cx="75977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0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第四周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第五周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大致分为</a:t>
                      </a:r>
                      <a:r>
                        <a:rPr lang="en-US" altLang="zh-CN" dirty="0"/>
                        <a:t>CV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NLP</a:t>
                      </a:r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具体为 量化模型、对抗样本生成等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3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2962-00E3-407A-B37B-A007346FA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328520"/>
            <a:ext cx="10801349" cy="1015999"/>
          </a:xfrm>
        </p:spPr>
        <p:txBody>
          <a:bodyPr/>
          <a:lstStyle/>
          <a:p>
            <a:r>
              <a:rPr lang="zh-CN" altLang="en-US" dirty="0"/>
              <a:t>需求说明书改进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    </a:t>
            </a:r>
            <a:r>
              <a:rPr lang="en-US" altLang="zh-CN" sz="2000" dirty="0"/>
              <a:t>——</a:t>
            </a:r>
            <a:r>
              <a:rPr lang="zh-CN" altLang="en-US" sz="2000" dirty="0"/>
              <a:t>用例图修改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7BC6F2-9D75-9540-893B-971AB09931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85" y="3580"/>
            <a:ext cx="4739640" cy="41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屏幕快照%202020-03-25%20下午3.21.36.png">
            <a:extLst>
              <a:ext uri="{FF2B5EF4-FFF2-40B4-BE49-F238E27FC236}">
                <a16:creationId xmlns:a16="http://schemas.microsoft.com/office/drawing/2014/main" id="{BC76901A-788D-9547-BE6B-CB0EA1609BC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70" y="1802765"/>
            <a:ext cx="4739640" cy="325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直接连接符 20">
            <a:extLst>
              <a:ext uri="{FF2B5EF4-FFF2-40B4-BE49-F238E27FC236}">
                <a16:creationId xmlns:a16="http://schemas.microsoft.com/office/drawing/2014/main" id="{70F25D63-E7AE-6D46-8002-2CC2DD0C1F7D}"/>
              </a:ext>
            </a:extLst>
          </p:cNvPr>
          <p:cNvCxnSpPr/>
          <p:nvPr/>
        </p:nvCxnSpPr>
        <p:spPr>
          <a:xfrm>
            <a:off x="5798543" y="4669478"/>
            <a:ext cx="618777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20">
            <a:extLst>
              <a:ext uri="{FF2B5EF4-FFF2-40B4-BE49-F238E27FC236}">
                <a16:creationId xmlns:a16="http://schemas.microsoft.com/office/drawing/2014/main" id="{CC87C7B0-4E1D-E748-8619-199D6FA2279D}"/>
              </a:ext>
            </a:extLst>
          </p:cNvPr>
          <p:cNvCxnSpPr/>
          <p:nvPr/>
        </p:nvCxnSpPr>
        <p:spPr>
          <a:xfrm flipH="1" flipV="1">
            <a:off x="7809636" y="4669478"/>
            <a:ext cx="1" cy="175715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96F9626-2E4C-344C-B6D5-3494B41353FA}"/>
              </a:ext>
            </a:extLst>
          </p:cNvPr>
          <p:cNvCxnSpPr>
            <a:cxnSpLocks/>
          </p:cNvCxnSpPr>
          <p:nvPr/>
        </p:nvCxnSpPr>
        <p:spPr>
          <a:xfrm flipV="1">
            <a:off x="5029360" y="2558143"/>
            <a:ext cx="1398025" cy="12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4103E9F-6209-6947-B244-3BD3F6782D46}"/>
              </a:ext>
            </a:extLst>
          </p:cNvPr>
          <p:cNvSpPr txBox="1"/>
          <p:nvPr/>
        </p:nvSpPr>
        <p:spPr>
          <a:xfrm>
            <a:off x="5798543" y="4179579"/>
            <a:ext cx="441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修改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r>
              <a:rPr kumimoji="1" lang="zh-CN" altLang="en-US" dirty="0"/>
              <a:t>根据使用目的不同分为了两类</a:t>
            </a:r>
          </a:p>
        </p:txBody>
      </p:sp>
      <p:cxnSp>
        <p:nvCxnSpPr>
          <p:cNvPr id="16" name="直接连接符 20">
            <a:extLst>
              <a:ext uri="{FF2B5EF4-FFF2-40B4-BE49-F238E27FC236}">
                <a16:creationId xmlns:a16="http://schemas.microsoft.com/office/drawing/2014/main" id="{383F6C21-9EDC-F247-85A1-9E855398A926}"/>
              </a:ext>
            </a:extLst>
          </p:cNvPr>
          <p:cNvCxnSpPr/>
          <p:nvPr/>
        </p:nvCxnSpPr>
        <p:spPr>
          <a:xfrm flipH="1" flipV="1">
            <a:off x="9897976" y="4669477"/>
            <a:ext cx="1" cy="175715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805AE-275C-DF43-97BA-472BF624F238}"/>
              </a:ext>
            </a:extLst>
          </p:cNvPr>
          <p:cNvSpPr txBox="1"/>
          <p:nvPr/>
        </p:nvSpPr>
        <p:spPr>
          <a:xfrm>
            <a:off x="5798543" y="4858850"/>
            <a:ext cx="1903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“上传模型”和“上传数据”合并为“加载”用例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0011D-C8EA-5B40-BC61-A3D52A4C81AC}"/>
              </a:ext>
            </a:extLst>
          </p:cNvPr>
          <p:cNvSpPr txBox="1"/>
          <p:nvPr/>
        </p:nvSpPr>
        <p:spPr>
          <a:xfrm>
            <a:off x="7886882" y="4858850"/>
            <a:ext cx="1903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增加“保存”用例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7B9614-DED8-CA42-A1EA-76CAD0BCDB13}"/>
              </a:ext>
            </a:extLst>
          </p:cNvPr>
          <p:cNvSpPr txBox="1"/>
          <p:nvPr/>
        </p:nvSpPr>
        <p:spPr>
          <a:xfrm>
            <a:off x="10005554" y="4858850"/>
            <a:ext cx="190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取消“处理数据”对其他用</a:t>
            </a:r>
            <a:r>
              <a:rPr kumimoji="1" lang="zh-CN" altLang="en-US"/>
              <a:t>例的包含关系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97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>
            <a:extLst>
              <a:ext uri="{FF2B5EF4-FFF2-40B4-BE49-F238E27FC236}">
                <a16:creationId xmlns:a16="http://schemas.microsoft.com/office/drawing/2014/main" id="{D949DEB8-B8D3-1247-9834-9912F53A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328520"/>
            <a:ext cx="10801349" cy="1015999"/>
          </a:xfrm>
        </p:spPr>
        <p:txBody>
          <a:bodyPr/>
          <a:lstStyle/>
          <a:p>
            <a:r>
              <a:rPr lang="zh-CN" altLang="en-US" dirty="0"/>
              <a:t>需求说明书改进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    </a:t>
            </a:r>
            <a:r>
              <a:rPr lang="en-US" altLang="zh-CN" sz="2000" dirty="0"/>
              <a:t>——</a:t>
            </a:r>
            <a:r>
              <a:rPr lang="zh-CN" altLang="en-US" sz="2000" dirty="0"/>
              <a:t>处理数据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258CDED0-9CF2-D441-B34D-04AFEFC91E9C}"/>
              </a:ext>
            </a:extLst>
          </p:cNvPr>
          <p:cNvSpPr/>
          <p:nvPr/>
        </p:nvSpPr>
        <p:spPr>
          <a:xfrm>
            <a:off x="291123" y="4154460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Freeform 60">
            <a:extLst>
              <a:ext uri="{FF2B5EF4-FFF2-40B4-BE49-F238E27FC236}">
                <a16:creationId xmlns:a16="http://schemas.microsoft.com/office/drawing/2014/main" id="{6EAACC05-D3D8-0C49-B582-81E29160F164}"/>
              </a:ext>
            </a:extLst>
          </p:cNvPr>
          <p:cNvSpPr>
            <a:spLocks noEditPoints="1"/>
          </p:cNvSpPr>
          <p:nvPr/>
        </p:nvSpPr>
        <p:spPr bwMode="auto">
          <a:xfrm>
            <a:off x="465357" y="4327630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6DA7FE-4802-494A-964C-30DFAAD10A1F}"/>
              </a:ext>
            </a:extLst>
          </p:cNvPr>
          <p:cNvSpPr txBox="1"/>
          <p:nvPr/>
        </p:nvSpPr>
        <p:spPr bwMode="auto">
          <a:xfrm>
            <a:off x="1097814" y="3961179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调用方式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4B9238-516C-B246-B17A-AE627D9A05CF}"/>
              </a:ext>
            </a:extLst>
          </p:cNvPr>
          <p:cNvSpPr/>
          <p:nvPr/>
        </p:nvSpPr>
        <p:spPr bwMode="auto">
          <a:xfrm>
            <a:off x="1097814" y="4402986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>
                <a:solidFill>
                  <a:srgbClr val="000000"/>
                </a:solidFill>
              </a:rPr>
              <a:t>用户导入处理数据工具包，提供满足格式要求的数据的路径，调用工具包中对应的处理数据方法。</a:t>
            </a:r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5" name="Freeform 82">
            <a:extLst>
              <a:ext uri="{FF2B5EF4-FFF2-40B4-BE49-F238E27FC236}">
                <a16:creationId xmlns:a16="http://schemas.microsoft.com/office/drawing/2014/main" id="{8E9FBEE1-A8F3-0546-9B9E-C950E97FDC93}"/>
              </a:ext>
            </a:extLst>
          </p:cNvPr>
          <p:cNvSpPr>
            <a:spLocks noEditPoints="1"/>
          </p:cNvSpPr>
          <p:nvPr/>
        </p:nvSpPr>
        <p:spPr bwMode="auto">
          <a:xfrm>
            <a:off x="457985" y="3961179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6" name="直接连接符 76">
            <a:extLst>
              <a:ext uri="{FF2B5EF4-FFF2-40B4-BE49-F238E27FC236}">
                <a16:creationId xmlns:a16="http://schemas.microsoft.com/office/drawing/2014/main" id="{D95E17B4-CE41-D347-9B93-00BA782D8DDB}"/>
              </a:ext>
            </a:extLst>
          </p:cNvPr>
          <p:cNvCxnSpPr/>
          <p:nvPr/>
        </p:nvCxnSpPr>
        <p:spPr>
          <a:xfrm>
            <a:off x="1184684" y="3505994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F67633A9-9A42-2146-A58A-CADEF7203FBB}"/>
              </a:ext>
            </a:extLst>
          </p:cNvPr>
          <p:cNvSpPr/>
          <p:nvPr/>
        </p:nvSpPr>
        <p:spPr>
          <a:xfrm>
            <a:off x="291123" y="2392896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B07BEF-4533-FA4B-9C9C-C90EFA18EDF4}"/>
              </a:ext>
            </a:extLst>
          </p:cNvPr>
          <p:cNvSpPr txBox="1"/>
          <p:nvPr/>
        </p:nvSpPr>
        <p:spPr bwMode="auto">
          <a:xfrm>
            <a:off x="1097814" y="219961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设计目标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C8102B9-36C4-874F-B666-91F495C2F18B}"/>
              </a:ext>
            </a:extLst>
          </p:cNvPr>
          <p:cNvSpPr/>
          <p:nvPr/>
        </p:nvSpPr>
        <p:spPr bwMode="auto">
          <a:xfrm>
            <a:off x="1097814" y="2641424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为用户提供各种处理数据的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工具以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便于在</a:t>
            </a:r>
            <a:r>
              <a:rPr lang="zh-CN" altLang="en-US" sz="1400">
                <a:solidFill>
                  <a:srgbClr val="000000"/>
                </a:solidFill>
                <a:latin typeface="Arial"/>
                <a:ea typeface="微软雅黑"/>
              </a:rPr>
              <a:t>训练和测试开始时将数据处理为网络需要的格式。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analytics_155894">
            <a:extLst>
              <a:ext uri="{FF2B5EF4-FFF2-40B4-BE49-F238E27FC236}">
                <a16:creationId xmlns:a16="http://schemas.microsoft.com/office/drawing/2014/main" id="{88492738-EDF7-8941-9153-D4EFDDBD662E}"/>
              </a:ext>
            </a:extLst>
          </p:cNvPr>
          <p:cNvSpPr>
            <a:spLocks noChangeAspect="1"/>
          </p:cNvSpPr>
          <p:nvPr/>
        </p:nvSpPr>
        <p:spPr bwMode="auto">
          <a:xfrm>
            <a:off x="462186" y="2581984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5CC731D-3C6D-6542-A3B0-1F2B946D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01" y="1344519"/>
            <a:ext cx="6339022" cy="46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6E50FE65-CD31-8D4A-87EC-1EC7DD63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328520"/>
            <a:ext cx="10801349" cy="1015999"/>
          </a:xfrm>
        </p:spPr>
        <p:txBody>
          <a:bodyPr/>
          <a:lstStyle/>
          <a:p>
            <a:r>
              <a:rPr lang="zh-CN" altLang="en-US" dirty="0"/>
              <a:t>需求说明书改进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    </a:t>
            </a:r>
            <a:r>
              <a:rPr lang="en-US" altLang="zh-CN" sz="2000" dirty="0"/>
              <a:t>——</a:t>
            </a:r>
            <a:r>
              <a:rPr lang="zh-CN" altLang="en-US" sz="2000" dirty="0"/>
              <a:t>加载模型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F0E910-C787-B94D-859B-ECBA7B72B337}"/>
              </a:ext>
            </a:extLst>
          </p:cNvPr>
          <p:cNvSpPr txBox="1"/>
          <p:nvPr/>
        </p:nvSpPr>
        <p:spPr>
          <a:xfrm>
            <a:off x="11975123" y="7702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4C004798-4120-6D4A-ACCB-DAB68FDC9C3A}"/>
              </a:ext>
            </a:extLst>
          </p:cNvPr>
          <p:cNvSpPr/>
          <p:nvPr/>
        </p:nvSpPr>
        <p:spPr>
          <a:xfrm>
            <a:off x="414215" y="3933816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28A50B05-272C-024E-9024-06E7324623ED}"/>
              </a:ext>
            </a:extLst>
          </p:cNvPr>
          <p:cNvSpPr>
            <a:spLocks noEditPoints="1"/>
          </p:cNvSpPr>
          <p:nvPr/>
        </p:nvSpPr>
        <p:spPr bwMode="auto">
          <a:xfrm>
            <a:off x="588449" y="4106986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018EAA0-76DF-8545-B225-AD0531FF59BF}"/>
              </a:ext>
            </a:extLst>
          </p:cNvPr>
          <p:cNvSpPr txBox="1"/>
          <p:nvPr/>
        </p:nvSpPr>
        <p:spPr bwMode="auto">
          <a:xfrm>
            <a:off x="1220906" y="3740535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调用方式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2CFD7D-31D4-1142-BA35-A684F4B79BA9}"/>
              </a:ext>
            </a:extLst>
          </p:cNvPr>
          <p:cNvSpPr/>
          <p:nvPr/>
        </p:nvSpPr>
        <p:spPr bwMode="auto">
          <a:xfrm>
            <a:off x="1220906" y="4182342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用户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指定本地的模型路径，使用模型加载工具载入模型参数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Freeform 82">
            <a:extLst>
              <a:ext uri="{FF2B5EF4-FFF2-40B4-BE49-F238E27FC236}">
                <a16:creationId xmlns:a16="http://schemas.microsoft.com/office/drawing/2014/main" id="{A41A1A0E-2B8A-1841-99A4-4407F5F81A06}"/>
              </a:ext>
            </a:extLst>
          </p:cNvPr>
          <p:cNvSpPr>
            <a:spLocks noEditPoints="1"/>
          </p:cNvSpPr>
          <p:nvPr/>
        </p:nvSpPr>
        <p:spPr bwMode="auto">
          <a:xfrm>
            <a:off x="581077" y="3740535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8" name="直接连接符 76">
            <a:extLst>
              <a:ext uri="{FF2B5EF4-FFF2-40B4-BE49-F238E27FC236}">
                <a16:creationId xmlns:a16="http://schemas.microsoft.com/office/drawing/2014/main" id="{DEE4F696-945A-FA4F-B4EC-7624E70EAB50}"/>
              </a:ext>
            </a:extLst>
          </p:cNvPr>
          <p:cNvCxnSpPr/>
          <p:nvPr/>
        </p:nvCxnSpPr>
        <p:spPr>
          <a:xfrm>
            <a:off x="1307776" y="3285350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21">
            <a:extLst>
              <a:ext uri="{FF2B5EF4-FFF2-40B4-BE49-F238E27FC236}">
                <a16:creationId xmlns:a16="http://schemas.microsoft.com/office/drawing/2014/main" id="{D93497F5-A7FD-4D43-828D-5E413C9E3964}"/>
              </a:ext>
            </a:extLst>
          </p:cNvPr>
          <p:cNvSpPr/>
          <p:nvPr/>
        </p:nvSpPr>
        <p:spPr>
          <a:xfrm>
            <a:off x="414215" y="2172252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738D8AE-A655-F740-8C24-482E5896CC11}"/>
              </a:ext>
            </a:extLst>
          </p:cNvPr>
          <p:cNvSpPr txBox="1"/>
          <p:nvPr/>
        </p:nvSpPr>
        <p:spPr bwMode="auto">
          <a:xfrm>
            <a:off x="1220906" y="1978973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设计目标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4E6DE9D-DED5-A943-90CA-671861E43AD6}"/>
              </a:ext>
            </a:extLst>
          </p:cNvPr>
          <p:cNvSpPr/>
          <p:nvPr/>
        </p:nvSpPr>
        <p:spPr bwMode="auto">
          <a:xfrm>
            <a:off x="1220906" y="2420780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为用户提供加载模型的工具以便于在算法中使用预训练模型，或对模型进行量化操作。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analytics_155894">
            <a:extLst>
              <a:ext uri="{FF2B5EF4-FFF2-40B4-BE49-F238E27FC236}">
                <a16:creationId xmlns:a16="http://schemas.microsoft.com/office/drawing/2014/main" id="{97A1DECB-2CBA-6745-BC5C-D06C8232918B}"/>
              </a:ext>
            </a:extLst>
          </p:cNvPr>
          <p:cNvSpPr>
            <a:spLocks noChangeAspect="1"/>
          </p:cNvSpPr>
          <p:nvPr/>
        </p:nvSpPr>
        <p:spPr bwMode="auto">
          <a:xfrm>
            <a:off x="585278" y="2361340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D90E6F3-386B-DA49-BC94-4D19A473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17" y="1344519"/>
            <a:ext cx="6079293" cy="51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4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>
            <a:extLst>
              <a:ext uri="{FF2B5EF4-FFF2-40B4-BE49-F238E27FC236}">
                <a16:creationId xmlns:a16="http://schemas.microsoft.com/office/drawing/2014/main" id="{6E50FE65-CD31-8D4A-87EC-1EC7DD63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328520"/>
            <a:ext cx="10801349" cy="1015999"/>
          </a:xfrm>
        </p:spPr>
        <p:txBody>
          <a:bodyPr/>
          <a:lstStyle/>
          <a:p>
            <a:r>
              <a:rPr lang="zh-CN" altLang="en-US" dirty="0"/>
              <a:t>需求说明书改进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zh-CN" altLang="en-US" dirty="0"/>
              <a:t>    </a:t>
            </a:r>
            <a:r>
              <a:rPr lang="en-US" altLang="zh-CN" sz="2000" dirty="0"/>
              <a:t>——</a:t>
            </a:r>
            <a:r>
              <a:rPr lang="zh-CN" altLang="en-US" sz="2000" dirty="0"/>
              <a:t>保存模型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F0E910-C787-B94D-859B-ECBA7B72B337}"/>
              </a:ext>
            </a:extLst>
          </p:cNvPr>
          <p:cNvSpPr txBox="1"/>
          <p:nvPr/>
        </p:nvSpPr>
        <p:spPr>
          <a:xfrm>
            <a:off x="11975123" y="7702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857BA7D5-09E1-C04F-AEC6-CA5BCAFB1252}"/>
              </a:ext>
            </a:extLst>
          </p:cNvPr>
          <p:cNvSpPr/>
          <p:nvPr/>
        </p:nvSpPr>
        <p:spPr>
          <a:xfrm>
            <a:off x="466969" y="4014060"/>
            <a:ext cx="720966" cy="7209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Freeform 60">
            <a:extLst>
              <a:ext uri="{FF2B5EF4-FFF2-40B4-BE49-F238E27FC236}">
                <a16:creationId xmlns:a16="http://schemas.microsoft.com/office/drawing/2014/main" id="{3AD2BE7A-29CC-D745-BAB2-2E55D2C8DBAB}"/>
              </a:ext>
            </a:extLst>
          </p:cNvPr>
          <p:cNvSpPr>
            <a:spLocks noEditPoints="1"/>
          </p:cNvSpPr>
          <p:nvPr/>
        </p:nvSpPr>
        <p:spPr bwMode="auto">
          <a:xfrm>
            <a:off x="641203" y="4187230"/>
            <a:ext cx="372499" cy="374627"/>
          </a:xfrm>
          <a:custGeom>
            <a:avLst/>
            <a:gdLst>
              <a:gd name="T0" fmla="*/ 11438 w 16419"/>
              <a:gd name="T1" fmla="*/ 11992 h 16036"/>
              <a:gd name="T2" fmla="*/ 12051 w 16419"/>
              <a:gd name="T3" fmla="*/ 9611 h 16036"/>
              <a:gd name="T4" fmla="*/ 15080 w 16419"/>
              <a:gd name="T5" fmla="*/ 9931 h 16036"/>
              <a:gd name="T6" fmla="*/ 13248 w 16419"/>
              <a:gd name="T7" fmla="*/ 12967 h 16036"/>
              <a:gd name="T8" fmla="*/ 4590 w 16419"/>
              <a:gd name="T9" fmla="*/ 10655 h 16036"/>
              <a:gd name="T10" fmla="*/ 4429 w 16419"/>
              <a:gd name="T11" fmla="*/ 12231 h 16036"/>
              <a:gd name="T12" fmla="*/ 2147 w 16419"/>
              <a:gd name="T13" fmla="*/ 11712 h 16036"/>
              <a:gd name="T14" fmla="*/ 1073 w 16419"/>
              <a:gd name="T15" fmla="*/ 8277 h 16036"/>
              <a:gd name="T16" fmla="*/ 4139 w 16419"/>
              <a:gd name="T17" fmla="*/ 4183 h 16036"/>
              <a:gd name="T18" fmla="*/ 4533 w 16419"/>
              <a:gd name="T19" fmla="*/ 5582 h 16036"/>
              <a:gd name="T20" fmla="*/ 1073 w 16419"/>
              <a:gd name="T21" fmla="*/ 7759 h 16036"/>
              <a:gd name="T22" fmla="*/ 1997 w 16419"/>
              <a:gd name="T23" fmla="*/ 4578 h 16036"/>
              <a:gd name="T24" fmla="*/ 9313 w 16419"/>
              <a:gd name="T25" fmla="*/ 5095 h 16036"/>
              <a:gd name="T26" fmla="*/ 11066 w 16419"/>
              <a:gd name="T27" fmla="*/ 4695 h 16036"/>
              <a:gd name="T28" fmla="*/ 11565 w 16419"/>
              <a:gd name="T29" fmla="*/ 6759 h 16036"/>
              <a:gd name="T30" fmla="*/ 10152 w 16419"/>
              <a:gd name="T31" fmla="*/ 11598 h 16036"/>
              <a:gd name="T32" fmla="*/ 8474 w 16419"/>
              <a:gd name="T33" fmla="*/ 11394 h 16036"/>
              <a:gd name="T34" fmla="*/ 11313 w 16419"/>
              <a:gd name="T35" fmla="*/ 10543 h 16036"/>
              <a:gd name="T36" fmla="*/ 12142 w 16419"/>
              <a:gd name="T37" fmla="*/ 12889 h 16036"/>
              <a:gd name="T38" fmla="*/ 11354 w 16419"/>
              <a:gd name="T39" fmla="*/ 14282 h 16036"/>
              <a:gd name="T40" fmla="*/ 9710 w 16419"/>
              <a:gd name="T41" fmla="*/ 14564 h 16036"/>
              <a:gd name="T42" fmla="*/ 10935 w 16419"/>
              <a:gd name="T43" fmla="*/ 12871 h 16036"/>
              <a:gd name="T44" fmla="*/ 9524 w 16419"/>
              <a:gd name="T45" fmla="*/ 12005 h 16036"/>
              <a:gd name="T46" fmla="*/ 10393 w 16419"/>
              <a:gd name="T47" fmla="*/ 12757 h 16036"/>
              <a:gd name="T48" fmla="*/ 8904 w 16419"/>
              <a:gd name="T49" fmla="*/ 14636 h 16036"/>
              <a:gd name="T50" fmla="*/ 5284 w 16419"/>
              <a:gd name="T51" fmla="*/ 14382 h 16036"/>
              <a:gd name="T52" fmla="*/ 4071 w 16419"/>
              <a:gd name="T53" fmla="*/ 13005 h 16036"/>
              <a:gd name="T54" fmla="*/ 5783 w 16419"/>
              <a:gd name="T55" fmla="*/ 13367 h 16036"/>
              <a:gd name="T56" fmla="*/ 7945 w 16419"/>
              <a:gd name="T57" fmla="*/ 8277 h 16036"/>
              <a:gd name="T58" fmla="*/ 6342 w 16419"/>
              <a:gd name="T59" fmla="*/ 11582 h 16036"/>
              <a:gd name="T60" fmla="*/ 5136 w 16419"/>
              <a:gd name="T61" fmla="*/ 10650 h 16036"/>
              <a:gd name="T62" fmla="*/ 7945 w 16419"/>
              <a:gd name="T63" fmla="*/ 8277 h 16036"/>
              <a:gd name="T64" fmla="*/ 7024 w 16419"/>
              <a:gd name="T65" fmla="*/ 5084 h 16036"/>
              <a:gd name="T66" fmla="*/ 4843 w 16419"/>
              <a:gd name="T67" fmla="*/ 6857 h 16036"/>
              <a:gd name="T68" fmla="*/ 5321 w 16419"/>
              <a:gd name="T69" fmla="*/ 4784 h 16036"/>
              <a:gd name="T70" fmla="*/ 3667 w 16419"/>
              <a:gd name="T71" fmla="*/ 3305 h 16036"/>
              <a:gd name="T72" fmla="*/ 5215 w 16419"/>
              <a:gd name="T73" fmla="*/ 1684 h 16036"/>
              <a:gd name="T74" fmla="*/ 6448 w 16419"/>
              <a:gd name="T75" fmla="*/ 1771 h 16036"/>
              <a:gd name="T76" fmla="*/ 5148 w 16419"/>
              <a:gd name="T77" fmla="*/ 3833 h 16036"/>
              <a:gd name="T78" fmla="*/ 6569 w 16419"/>
              <a:gd name="T79" fmla="*/ 4486 h 16036"/>
              <a:gd name="T80" fmla="*/ 6014 w 16419"/>
              <a:gd name="T81" fmla="*/ 3301 h 16036"/>
              <a:gd name="T82" fmla="*/ 7732 w 16419"/>
              <a:gd name="T83" fmla="*/ 1205 h 16036"/>
              <a:gd name="T84" fmla="*/ 11565 w 16419"/>
              <a:gd name="T85" fmla="*/ 1859 h 16036"/>
              <a:gd name="T86" fmla="*/ 12421 w 16419"/>
              <a:gd name="T87" fmla="*/ 3513 h 16036"/>
              <a:gd name="T88" fmla="*/ 11123 w 16419"/>
              <a:gd name="T89" fmla="*/ 3527 h 16036"/>
              <a:gd name="T90" fmla="*/ 9758 w 16419"/>
              <a:gd name="T91" fmla="*/ 1525 h 16036"/>
              <a:gd name="T92" fmla="*/ 9852 w 16419"/>
              <a:gd name="T93" fmla="*/ 2463 h 16036"/>
              <a:gd name="T94" fmla="*/ 10437 w 16419"/>
              <a:gd name="T95" fmla="*/ 4348 h 16036"/>
              <a:gd name="T96" fmla="*/ 8786 w 16419"/>
              <a:gd name="T97" fmla="*/ 4626 h 16036"/>
              <a:gd name="T98" fmla="*/ 6848 w 16419"/>
              <a:gd name="T99" fmla="*/ 13930 h 16036"/>
              <a:gd name="T100" fmla="*/ 6020 w 16419"/>
              <a:gd name="T101" fmla="*/ 12187 h 16036"/>
              <a:gd name="T102" fmla="*/ 7521 w 16419"/>
              <a:gd name="T103" fmla="*/ 11934 h 16036"/>
              <a:gd name="T104" fmla="*/ 12063 w 16419"/>
              <a:gd name="T105" fmla="*/ 6494 h 16036"/>
              <a:gd name="T106" fmla="*/ 11695 w 16419"/>
              <a:gd name="T107" fmla="*/ 4461 h 16036"/>
              <a:gd name="T108" fmla="*/ 13078 w 16419"/>
              <a:gd name="T109" fmla="*/ 3710 h 16036"/>
              <a:gd name="T110" fmla="*/ 14700 w 16419"/>
              <a:gd name="T111" fmla="*/ 5106 h 16036"/>
              <a:gd name="T112" fmla="*/ 6960 w 16419"/>
              <a:gd name="T113" fmla="*/ 92 h 16036"/>
              <a:gd name="T114" fmla="*/ 498 w 16419"/>
              <a:gd name="T115" fmla="*/ 5261 h 16036"/>
              <a:gd name="T116" fmla="*/ 2132 w 16419"/>
              <a:gd name="T117" fmla="*/ 13409 h 16036"/>
              <a:gd name="T118" fmla="*/ 10261 w 16419"/>
              <a:gd name="T119" fmla="*/ 15783 h 16036"/>
              <a:gd name="T120" fmla="*/ 16160 w 16419"/>
              <a:gd name="T121" fmla="*/ 10021 h 16036"/>
              <a:gd name="T122" fmla="*/ 13729 w 16419"/>
              <a:gd name="T123" fmla="*/ 2083 h 16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19" h="16036">
                <a:moveTo>
                  <a:pt x="13248" y="12967"/>
                </a:moveTo>
                <a:lnTo>
                  <a:pt x="13139" y="12892"/>
                </a:lnTo>
                <a:lnTo>
                  <a:pt x="13030" y="12819"/>
                </a:lnTo>
                <a:lnTo>
                  <a:pt x="12919" y="12748"/>
                </a:lnTo>
                <a:lnTo>
                  <a:pt x="12807" y="12676"/>
                </a:lnTo>
                <a:lnTo>
                  <a:pt x="12693" y="12608"/>
                </a:lnTo>
                <a:lnTo>
                  <a:pt x="12579" y="12541"/>
                </a:lnTo>
                <a:lnTo>
                  <a:pt x="12463" y="12476"/>
                </a:lnTo>
                <a:lnTo>
                  <a:pt x="12347" y="12413"/>
                </a:lnTo>
                <a:lnTo>
                  <a:pt x="12229" y="12351"/>
                </a:lnTo>
                <a:lnTo>
                  <a:pt x="12110" y="12291"/>
                </a:lnTo>
                <a:lnTo>
                  <a:pt x="12051" y="12261"/>
                </a:lnTo>
                <a:lnTo>
                  <a:pt x="11990" y="12231"/>
                </a:lnTo>
                <a:lnTo>
                  <a:pt x="11930" y="12203"/>
                </a:lnTo>
                <a:lnTo>
                  <a:pt x="11869" y="12175"/>
                </a:lnTo>
                <a:lnTo>
                  <a:pt x="11808" y="12147"/>
                </a:lnTo>
                <a:lnTo>
                  <a:pt x="11747" y="12120"/>
                </a:lnTo>
                <a:lnTo>
                  <a:pt x="11686" y="12094"/>
                </a:lnTo>
                <a:lnTo>
                  <a:pt x="11625" y="12068"/>
                </a:lnTo>
                <a:lnTo>
                  <a:pt x="11562" y="12042"/>
                </a:lnTo>
                <a:lnTo>
                  <a:pt x="11499" y="12017"/>
                </a:lnTo>
                <a:lnTo>
                  <a:pt x="11438" y="11992"/>
                </a:lnTo>
                <a:lnTo>
                  <a:pt x="11374" y="11968"/>
                </a:lnTo>
                <a:lnTo>
                  <a:pt x="11419" y="11863"/>
                </a:lnTo>
                <a:lnTo>
                  <a:pt x="11463" y="11756"/>
                </a:lnTo>
                <a:lnTo>
                  <a:pt x="11505" y="11649"/>
                </a:lnTo>
                <a:lnTo>
                  <a:pt x="11546" y="11541"/>
                </a:lnTo>
                <a:lnTo>
                  <a:pt x="11585" y="11433"/>
                </a:lnTo>
                <a:lnTo>
                  <a:pt x="11624" y="11323"/>
                </a:lnTo>
                <a:lnTo>
                  <a:pt x="11661" y="11214"/>
                </a:lnTo>
                <a:lnTo>
                  <a:pt x="11696" y="11104"/>
                </a:lnTo>
                <a:lnTo>
                  <a:pt x="11731" y="10993"/>
                </a:lnTo>
                <a:lnTo>
                  <a:pt x="11765" y="10880"/>
                </a:lnTo>
                <a:lnTo>
                  <a:pt x="11798" y="10768"/>
                </a:lnTo>
                <a:lnTo>
                  <a:pt x="11829" y="10655"/>
                </a:lnTo>
                <a:lnTo>
                  <a:pt x="11859" y="10542"/>
                </a:lnTo>
                <a:lnTo>
                  <a:pt x="11887" y="10427"/>
                </a:lnTo>
                <a:lnTo>
                  <a:pt x="11914" y="10312"/>
                </a:lnTo>
                <a:lnTo>
                  <a:pt x="11941" y="10197"/>
                </a:lnTo>
                <a:lnTo>
                  <a:pt x="11965" y="10081"/>
                </a:lnTo>
                <a:lnTo>
                  <a:pt x="11988" y="9964"/>
                </a:lnTo>
                <a:lnTo>
                  <a:pt x="12010" y="9847"/>
                </a:lnTo>
                <a:lnTo>
                  <a:pt x="12031" y="9729"/>
                </a:lnTo>
                <a:lnTo>
                  <a:pt x="12051" y="9611"/>
                </a:lnTo>
                <a:lnTo>
                  <a:pt x="12068" y="9492"/>
                </a:lnTo>
                <a:lnTo>
                  <a:pt x="12084" y="9373"/>
                </a:lnTo>
                <a:lnTo>
                  <a:pt x="12100" y="9253"/>
                </a:lnTo>
                <a:lnTo>
                  <a:pt x="12113" y="9133"/>
                </a:lnTo>
                <a:lnTo>
                  <a:pt x="12126" y="9011"/>
                </a:lnTo>
                <a:lnTo>
                  <a:pt x="12137" y="8890"/>
                </a:lnTo>
                <a:lnTo>
                  <a:pt x="12147" y="8769"/>
                </a:lnTo>
                <a:lnTo>
                  <a:pt x="12155" y="8646"/>
                </a:lnTo>
                <a:lnTo>
                  <a:pt x="12161" y="8523"/>
                </a:lnTo>
                <a:lnTo>
                  <a:pt x="12166" y="8400"/>
                </a:lnTo>
                <a:lnTo>
                  <a:pt x="12171" y="8277"/>
                </a:lnTo>
                <a:lnTo>
                  <a:pt x="15347" y="8277"/>
                </a:lnTo>
                <a:lnTo>
                  <a:pt x="15337" y="8448"/>
                </a:lnTo>
                <a:lnTo>
                  <a:pt x="15325" y="8617"/>
                </a:lnTo>
                <a:lnTo>
                  <a:pt x="15309" y="8786"/>
                </a:lnTo>
                <a:lnTo>
                  <a:pt x="15287" y="8954"/>
                </a:lnTo>
                <a:lnTo>
                  <a:pt x="15262" y="9119"/>
                </a:lnTo>
                <a:lnTo>
                  <a:pt x="15234" y="9285"/>
                </a:lnTo>
                <a:lnTo>
                  <a:pt x="15201" y="9449"/>
                </a:lnTo>
                <a:lnTo>
                  <a:pt x="15164" y="9612"/>
                </a:lnTo>
                <a:lnTo>
                  <a:pt x="15124" y="9772"/>
                </a:lnTo>
                <a:lnTo>
                  <a:pt x="15080" y="9931"/>
                </a:lnTo>
                <a:lnTo>
                  <a:pt x="15032" y="10090"/>
                </a:lnTo>
                <a:lnTo>
                  <a:pt x="14980" y="10246"/>
                </a:lnTo>
                <a:lnTo>
                  <a:pt x="14925" y="10400"/>
                </a:lnTo>
                <a:lnTo>
                  <a:pt x="14866" y="10554"/>
                </a:lnTo>
                <a:lnTo>
                  <a:pt x="14804" y="10705"/>
                </a:lnTo>
                <a:lnTo>
                  <a:pt x="14738" y="10854"/>
                </a:lnTo>
                <a:lnTo>
                  <a:pt x="14668" y="11002"/>
                </a:lnTo>
                <a:lnTo>
                  <a:pt x="14596" y="11148"/>
                </a:lnTo>
                <a:lnTo>
                  <a:pt x="14521" y="11292"/>
                </a:lnTo>
                <a:lnTo>
                  <a:pt x="14441" y="11434"/>
                </a:lnTo>
                <a:lnTo>
                  <a:pt x="14358" y="11574"/>
                </a:lnTo>
                <a:lnTo>
                  <a:pt x="14272" y="11712"/>
                </a:lnTo>
                <a:lnTo>
                  <a:pt x="14183" y="11848"/>
                </a:lnTo>
                <a:lnTo>
                  <a:pt x="14092" y="11981"/>
                </a:lnTo>
                <a:lnTo>
                  <a:pt x="13996" y="12113"/>
                </a:lnTo>
                <a:lnTo>
                  <a:pt x="13898" y="12241"/>
                </a:lnTo>
                <a:lnTo>
                  <a:pt x="13797" y="12369"/>
                </a:lnTo>
                <a:lnTo>
                  <a:pt x="13693" y="12493"/>
                </a:lnTo>
                <a:lnTo>
                  <a:pt x="13586" y="12615"/>
                </a:lnTo>
                <a:lnTo>
                  <a:pt x="13476" y="12735"/>
                </a:lnTo>
                <a:lnTo>
                  <a:pt x="13364" y="12852"/>
                </a:lnTo>
                <a:lnTo>
                  <a:pt x="13248" y="12967"/>
                </a:lnTo>
                <a:close/>
                <a:moveTo>
                  <a:pt x="1073" y="8277"/>
                </a:moveTo>
                <a:lnTo>
                  <a:pt x="4248" y="8277"/>
                </a:lnTo>
                <a:lnTo>
                  <a:pt x="4253" y="8400"/>
                </a:lnTo>
                <a:lnTo>
                  <a:pt x="4258" y="8523"/>
                </a:lnTo>
                <a:lnTo>
                  <a:pt x="4265" y="8646"/>
                </a:lnTo>
                <a:lnTo>
                  <a:pt x="4273" y="8769"/>
                </a:lnTo>
                <a:lnTo>
                  <a:pt x="4282" y="8890"/>
                </a:lnTo>
                <a:lnTo>
                  <a:pt x="4294" y="9011"/>
                </a:lnTo>
                <a:lnTo>
                  <a:pt x="4306" y="9133"/>
                </a:lnTo>
                <a:lnTo>
                  <a:pt x="4319" y="9253"/>
                </a:lnTo>
                <a:lnTo>
                  <a:pt x="4335" y="9373"/>
                </a:lnTo>
                <a:lnTo>
                  <a:pt x="4351" y="9492"/>
                </a:lnTo>
                <a:lnTo>
                  <a:pt x="4370" y="9611"/>
                </a:lnTo>
                <a:lnTo>
                  <a:pt x="4388" y="9729"/>
                </a:lnTo>
                <a:lnTo>
                  <a:pt x="4410" y="9847"/>
                </a:lnTo>
                <a:lnTo>
                  <a:pt x="4431" y="9964"/>
                </a:lnTo>
                <a:lnTo>
                  <a:pt x="4455" y="10081"/>
                </a:lnTo>
                <a:lnTo>
                  <a:pt x="4479" y="10197"/>
                </a:lnTo>
                <a:lnTo>
                  <a:pt x="4505" y="10312"/>
                </a:lnTo>
                <a:lnTo>
                  <a:pt x="4533" y="10427"/>
                </a:lnTo>
                <a:lnTo>
                  <a:pt x="4560" y="10542"/>
                </a:lnTo>
                <a:lnTo>
                  <a:pt x="4590" y="10655"/>
                </a:lnTo>
                <a:lnTo>
                  <a:pt x="4622" y="10768"/>
                </a:lnTo>
                <a:lnTo>
                  <a:pt x="4654" y="10880"/>
                </a:lnTo>
                <a:lnTo>
                  <a:pt x="4688" y="10993"/>
                </a:lnTo>
                <a:lnTo>
                  <a:pt x="4723" y="11104"/>
                </a:lnTo>
                <a:lnTo>
                  <a:pt x="4758" y="11214"/>
                </a:lnTo>
                <a:lnTo>
                  <a:pt x="4795" y="11323"/>
                </a:lnTo>
                <a:lnTo>
                  <a:pt x="4834" y="11433"/>
                </a:lnTo>
                <a:lnTo>
                  <a:pt x="4874" y="11541"/>
                </a:lnTo>
                <a:lnTo>
                  <a:pt x="4915" y="11649"/>
                </a:lnTo>
                <a:lnTo>
                  <a:pt x="4958" y="11756"/>
                </a:lnTo>
                <a:lnTo>
                  <a:pt x="5001" y="11863"/>
                </a:lnTo>
                <a:lnTo>
                  <a:pt x="5045" y="11968"/>
                </a:lnTo>
                <a:lnTo>
                  <a:pt x="4982" y="11992"/>
                </a:lnTo>
                <a:lnTo>
                  <a:pt x="4920" y="12017"/>
                </a:lnTo>
                <a:lnTo>
                  <a:pt x="4857" y="12042"/>
                </a:lnTo>
                <a:lnTo>
                  <a:pt x="4795" y="12068"/>
                </a:lnTo>
                <a:lnTo>
                  <a:pt x="4734" y="12094"/>
                </a:lnTo>
                <a:lnTo>
                  <a:pt x="4672" y="12120"/>
                </a:lnTo>
                <a:lnTo>
                  <a:pt x="4611" y="12147"/>
                </a:lnTo>
                <a:lnTo>
                  <a:pt x="4550" y="12175"/>
                </a:lnTo>
                <a:lnTo>
                  <a:pt x="4490" y="12203"/>
                </a:lnTo>
                <a:lnTo>
                  <a:pt x="4429" y="12231"/>
                </a:lnTo>
                <a:lnTo>
                  <a:pt x="4370" y="12261"/>
                </a:lnTo>
                <a:lnTo>
                  <a:pt x="4309" y="12291"/>
                </a:lnTo>
                <a:lnTo>
                  <a:pt x="4191" y="12351"/>
                </a:lnTo>
                <a:lnTo>
                  <a:pt x="4073" y="12413"/>
                </a:lnTo>
                <a:lnTo>
                  <a:pt x="3956" y="12476"/>
                </a:lnTo>
                <a:lnTo>
                  <a:pt x="3841" y="12541"/>
                </a:lnTo>
                <a:lnTo>
                  <a:pt x="3726" y="12608"/>
                </a:lnTo>
                <a:lnTo>
                  <a:pt x="3613" y="12676"/>
                </a:lnTo>
                <a:lnTo>
                  <a:pt x="3501" y="12748"/>
                </a:lnTo>
                <a:lnTo>
                  <a:pt x="3389" y="12819"/>
                </a:lnTo>
                <a:lnTo>
                  <a:pt x="3280" y="12892"/>
                </a:lnTo>
                <a:lnTo>
                  <a:pt x="3171" y="12967"/>
                </a:lnTo>
                <a:lnTo>
                  <a:pt x="3056" y="12852"/>
                </a:lnTo>
                <a:lnTo>
                  <a:pt x="2943" y="12735"/>
                </a:lnTo>
                <a:lnTo>
                  <a:pt x="2833" y="12615"/>
                </a:lnTo>
                <a:lnTo>
                  <a:pt x="2727" y="12493"/>
                </a:lnTo>
                <a:lnTo>
                  <a:pt x="2623" y="12369"/>
                </a:lnTo>
                <a:lnTo>
                  <a:pt x="2521" y="12241"/>
                </a:lnTo>
                <a:lnTo>
                  <a:pt x="2423" y="12113"/>
                </a:lnTo>
                <a:lnTo>
                  <a:pt x="2328" y="11981"/>
                </a:lnTo>
                <a:lnTo>
                  <a:pt x="2236" y="11848"/>
                </a:lnTo>
                <a:lnTo>
                  <a:pt x="2147" y="11712"/>
                </a:lnTo>
                <a:lnTo>
                  <a:pt x="2062" y="11574"/>
                </a:lnTo>
                <a:lnTo>
                  <a:pt x="1978" y="11434"/>
                </a:lnTo>
                <a:lnTo>
                  <a:pt x="1899" y="11292"/>
                </a:lnTo>
                <a:lnTo>
                  <a:pt x="1824" y="11148"/>
                </a:lnTo>
                <a:lnTo>
                  <a:pt x="1751" y="11002"/>
                </a:lnTo>
                <a:lnTo>
                  <a:pt x="1682" y="10854"/>
                </a:lnTo>
                <a:lnTo>
                  <a:pt x="1615" y="10705"/>
                </a:lnTo>
                <a:lnTo>
                  <a:pt x="1554" y="10554"/>
                </a:lnTo>
                <a:lnTo>
                  <a:pt x="1494" y="10400"/>
                </a:lnTo>
                <a:lnTo>
                  <a:pt x="1440" y="10246"/>
                </a:lnTo>
                <a:lnTo>
                  <a:pt x="1387" y="10090"/>
                </a:lnTo>
                <a:lnTo>
                  <a:pt x="1340" y="9931"/>
                </a:lnTo>
                <a:lnTo>
                  <a:pt x="1296" y="9772"/>
                </a:lnTo>
                <a:lnTo>
                  <a:pt x="1255" y="9612"/>
                </a:lnTo>
                <a:lnTo>
                  <a:pt x="1219" y="9449"/>
                </a:lnTo>
                <a:lnTo>
                  <a:pt x="1186" y="9285"/>
                </a:lnTo>
                <a:lnTo>
                  <a:pt x="1158" y="9119"/>
                </a:lnTo>
                <a:lnTo>
                  <a:pt x="1132" y="8954"/>
                </a:lnTo>
                <a:lnTo>
                  <a:pt x="1111" y="8786"/>
                </a:lnTo>
                <a:lnTo>
                  <a:pt x="1095" y="8617"/>
                </a:lnTo>
                <a:lnTo>
                  <a:pt x="1082" y="8448"/>
                </a:lnTo>
                <a:lnTo>
                  <a:pt x="1073" y="8277"/>
                </a:lnTo>
                <a:close/>
                <a:moveTo>
                  <a:pt x="2878" y="3381"/>
                </a:moveTo>
                <a:lnTo>
                  <a:pt x="2935" y="3423"/>
                </a:lnTo>
                <a:lnTo>
                  <a:pt x="2992" y="3466"/>
                </a:lnTo>
                <a:lnTo>
                  <a:pt x="3050" y="3507"/>
                </a:lnTo>
                <a:lnTo>
                  <a:pt x="3107" y="3549"/>
                </a:lnTo>
                <a:lnTo>
                  <a:pt x="3165" y="3590"/>
                </a:lnTo>
                <a:lnTo>
                  <a:pt x="3223" y="3630"/>
                </a:lnTo>
                <a:lnTo>
                  <a:pt x="3282" y="3670"/>
                </a:lnTo>
                <a:lnTo>
                  <a:pt x="3341" y="3710"/>
                </a:lnTo>
                <a:lnTo>
                  <a:pt x="3401" y="3749"/>
                </a:lnTo>
                <a:lnTo>
                  <a:pt x="3460" y="3789"/>
                </a:lnTo>
                <a:lnTo>
                  <a:pt x="3521" y="3827"/>
                </a:lnTo>
                <a:lnTo>
                  <a:pt x="3581" y="3865"/>
                </a:lnTo>
                <a:lnTo>
                  <a:pt x="3642" y="3902"/>
                </a:lnTo>
                <a:lnTo>
                  <a:pt x="3702" y="3939"/>
                </a:lnTo>
                <a:lnTo>
                  <a:pt x="3764" y="3975"/>
                </a:lnTo>
                <a:lnTo>
                  <a:pt x="3826" y="4011"/>
                </a:lnTo>
                <a:lnTo>
                  <a:pt x="3887" y="4046"/>
                </a:lnTo>
                <a:lnTo>
                  <a:pt x="3950" y="4081"/>
                </a:lnTo>
                <a:lnTo>
                  <a:pt x="4012" y="4116"/>
                </a:lnTo>
                <a:lnTo>
                  <a:pt x="4076" y="4150"/>
                </a:lnTo>
                <a:lnTo>
                  <a:pt x="4139" y="4183"/>
                </a:lnTo>
                <a:lnTo>
                  <a:pt x="4202" y="4216"/>
                </a:lnTo>
                <a:lnTo>
                  <a:pt x="4267" y="4249"/>
                </a:lnTo>
                <a:lnTo>
                  <a:pt x="4331" y="4281"/>
                </a:lnTo>
                <a:lnTo>
                  <a:pt x="4395" y="4312"/>
                </a:lnTo>
                <a:lnTo>
                  <a:pt x="4461" y="4343"/>
                </a:lnTo>
                <a:lnTo>
                  <a:pt x="4525" y="4374"/>
                </a:lnTo>
                <a:lnTo>
                  <a:pt x="4591" y="4403"/>
                </a:lnTo>
                <a:lnTo>
                  <a:pt x="4657" y="4432"/>
                </a:lnTo>
                <a:lnTo>
                  <a:pt x="4724" y="4461"/>
                </a:lnTo>
                <a:lnTo>
                  <a:pt x="4789" y="4489"/>
                </a:lnTo>
                <a:lnTo>
                  <a:pt x="4856" y="4517"/>
                </a:lnTo>
                <a:lnTo>
                  <a:pt x="4822" y="4611"/>
                </a:lnTo>
                <a:lnTo>
                  <a:pt x="4789" y="4706"/>
                </a:lnTo>
                <a:lnTo>
                  <a:pt x="4756" y="4801"/>
                </a:lnTo>
                <a:lnTo>
                  <a:pt x="4726" y="4897"/>
                </a:lnTo>
                <a:lnTo>
                  <a:pt x="4695" y="4993"/>
                </a:lnTo>
                <a:lnTo>
                  <a:pt x="4665" y="5090"/>
                </a:lnTo>
                <a:lnTo>
                  <a:pt x="4637" y="5188"/>
                </a:lnTo>
                <a:lnTo>
                  <a:pt x="4610" y="5285"/>
                </a:lnTo>
                <a:lnTo>
                  <a:pt x="4583" y="5383"/>
                </a:lnTo>
                <a:lnTo>
                  <a:pt x="4557" y="5482"/>
                </a:lnTo>
                <a:lnTo>
                  <a:pt x="4533" y="5582"/>
                </a:lnTo>
                <a:lnTo>
                  <a:pt x="4509" y="5681"/>
                </a:lnTo>
                <a:lnTo>
                  <a:pt x="4486" y="5781"/>
                </a:lnTo>
                <a:lnTo>
                  <a:pt x="4465" y="5881"/>
                </a:lnTo>
                <a:lnTo>
                  <a:pt x="4444" y="5982"/>
                </a:lnTo>
                <a:lnTo>
                  <a:pt x="4425" y="6084"/>
                </a:lnTo>
                <a:lnTo>
                  <a:pt x="4406" y="6186"/>
                </a:lnTo>
                <a:lnTo>
                  <a:pt x="4388" y="6288"/>
                </a:lnTo>
                <a:lnTo>
                  <a:pt x="4372" y="6391"/>
                </a:lnTo>
                <a:lnTo>
                  <a:pt x="4356" y="6494"/>
                </a:lnTo>
                <a:lnTo>
                  <a:pt x="4342" y="6598"/>
                </a:lnTo>
                <a:lnTo>
                  <a:pt x="4328" y="6701"/>
                </a:lnTo>
                <a:lnTo>
                  <a:pt x="4315" y="6805"/>
                </a:lnTo>
                <a:lnTo>
                  <a:pt x="4304" y="6911"/>
                </a:lnTo>
                <a:lnTo>
                  <a:pt x="4294" y="7015"/>
                </a:lnTo>
                <a:lnTo>
                  <a:pt x="4284" y="7120"/>
                </a:lnTo>
                <a:lnTo>
                  <a:pt x="4275" y="7226"/>
                </a:lnTo>
                <a:lnTo>
                  <a:pt x="4268" y="7332"/>
                </a:lnTo>
                <a:lnTo>
                  <a:pt x="4262" y="7439"/>
                </a:lnTo>
                <a:lnTo>
                  <a:pt x="4257" y="7545"/>
                </a:lnTo>
                <a:lnTo>
                  <a:pt x="4253" y="7652"/>
                </a:lnTo>
                <a:lnTo>
                  <a:pt x="4248" y="7759"/>
                </a:lnTo>
                <a:lnTo>
                  <a:pt x="1073" y="7759"/>
                </a:lnTo>
                <a:lnTo>
                  <a:pt x="1081" y="7602"/>
                </a:lnTo>
                <a:lnTo>
                  <a:pt x="1092" y="7446"/>
                </a:lnTo>
                <a:lnTo>
                  <a:pt x="1107" y="7291"/>
                </a:lnTo>
                <a:lnTo>
                  <a:pt x="1125" y="7137"/>
                </a:lnTo>
                <a:lnTo>
                  <a:pt x="1146" y="6984"/>
                </a:lnTo>
                <a:lnTo>
                  <a:pt x="1171" y="6832"/>
                </a:lnTo>
                <a:lnTo>
                  <a:pt x="1200" y="6681"/>
                </a:lnTo>
                <a:lnTo>
                  <a:pt x="1231" y="6532"/>
                </a:lnTo>
                <a:lnTo>
                  <a:pt x="1265" y="6383"/>
                </a:lnTo>
                <a:lnTo>
                  <a:pt x="1304" y="6236"/>
                </a:lnTo>
                <a:lnTo>
                  <a:pt x="1345" y="6090"/>
                </a:lnTo>
                <a:lnTo>
                  <a:pt x="1389" y="5945"/>
                </a:lnTo>
                <a:lnTo>
                  <a:pt x="1437" y="5802"/>
                </a:lnTo>
                <a:lnTo>
                  <a:pt x="1487" y="5660"/>
                </a:lnTo>
                <a:lnTo>
                  <a:pt x="1540" y="5519"/>
                </a:lnTo>
                <a:lnTo>
                  <a:pt x="1597" y="5380"/>
                </a:lnTo>
                <a:lnTo>
                  <a:pt x="1656" y="5243"/>
                </a:lnTo>
                <a:lnTo>
                  <a:pt x="1719" y="5106"/>
                </a:lnTo>
                <a:lnTo>
                  <a:pt x="1785" y="4972"/>
                </a:lnTo>
                <a:lnTo>
                  <a:pt x="1852" y="4839"/>
                </a:lnTo>
                <a:lnTo>
                  <a:pt x="1923" y="4708"/>
                </a:lnTo>
                <a:lnTo>
                  <a:pt x="1997" y="4578"/>
                </a:lnTo>
                <a:lnTo>
                  <a:pt x="2074" y="4450"/>
                </a:lnTo>
                <a:lnTo>
                  <a:pt x="2153" y="4324"/>
                </a:lnTo>
                <a:lnTo>
                  <a:pt x="2234" y="4199"/>
                </a:lnTo>
                <a:lnTo>
                  <a:pt x="2319" y="4076"/>
                </a:lnTo>
                <a:lnTo>
                  <a:pt x="2405" y="3956"/>
                </a:lnTo>
                <a:lnTo>
                  <a:pt x="2496" y="3837"/>
                </a:lnTo>
                <a:lnTo>
                  <a:pt x="2587" y="3719"/>
                </a:lnTo>
                <a:lnTo>
                  <a:pt x="2681" y="3605"/>
                </a:lnTo>
                <a:lnTo>
                  <a:pt x="2779" y="3492"/>
                </a:lnTo>
                <a:lnTo>
                  <a:pt x="2878" y="3381"/>
                </a:lnTo>
                <a:close/>
                <a:moveTo>
                  <a:pt x="8474" y="7759"/>
                </a:moveTo>
                <a:lnTo>
                  <a:pt x="8474" y="5160"/>
                </a:lnTo>
                <a:lnTo>
                  <a:pt x="8559" y="5157"/>
                </a:lnTo>
                <a:lnTo>
                  <a:pt x="8644" y="5153"/>
                </a:lnTo>
                <a:lnTo>
                  <a:pt x="8728" y="5149"/>
                </a:lnTo>
                <a:lnTo>
                  <a:pt x="8812" y="5143"/>
                </a:lnTo>
                <a:lnTo>
                  <a:pt x="8896" y="5137"/>
                </a:lnTo>
                <a:lnTo>
                  <a:pt x="8980" y="5131"/>
                </a:lnTo>
                <a:lnTo>
                  <a:pt x="9063" y="5122"/>
                </a:lnTo>
                <a:lnTo>
                  <a:pt x="9146" y="5114"/>
                </a:lnTo>
                <a:lnTo>
                  <a:pt x="9230" y="5105"/>
                </a:lnTo>
                <a:lnTo>
                  <a:pt x="9313" y="5095"/>
                </a:lnTo>
                <a:lnTo>
                  <a:pt x="9395" y="5084"/>
                </a:lnTo>
                <a:lnTo>
                  <a:pt x="9477" y="5073"/>
                </a:lnTo>
                <a:lnTo>
                  <a:pt x="9559" y="5061"/>
                </a:lnTo>
                <a:lnTo>
                  <a:pt x="9641" y="5048"/>
                </a:lnTo>
                <a:lnTo>
                  <a:pt x="9723" y="5035"/>
                </a:lnTo>
                <a:lnTo>
                  <a:pt x="9804" y="5020"/>
                </a:lnTo>
                <a:lnTo>
                  <a:pt x="9885" y="5005"/>
                </a:lnTo>
                <a:lnTo>
                  <a:pt x="9965" y="4990"/>
                </a:lnTo>
                <a:lnTo>
                  <a:pt x="10046" y="4973"/>
                </a:lnTo>
                <a:lnTo>
                  <a:pt x="10126" y="4956"/>
                </a:lnTo>
                <a:lnTo>
                  <a:pt x="10206" y="4938"/>
                </a:lnTo>
                <a:lnTo>
                  <a:pt x="10287" y="4920"/>
                </a:lnTo>
                <a:lnTo>
                  <a:pt x="10366" y="4900"/>
                </a:lnTo>
                <a:lnTo>
                  <a:pt x="10445" y="4880"/>
                </a:lnTo>
                <a:lnTo>
                  <a:pt x="10524" y="4860"/>
                </a:lnTo>
                <a:lnTo>
                  <a:pt x="10602" y="4838"/>
                </a:lnTo>
                <a:lnTo>
                  <a:pt x="10681" y="4816"/>
                </a:lnTo>
                <a:lnTo>
                  <a:pt x="10759" y="4793"/>
                </a:lnTo>
                <a:lnTo>
                  <a:pt x="10836" y="4770"/>
                </a:lnTo>
                <a:lnTo>
                  <a:pt x="10914" y="4746"/>
                </a:lnTo>
                <a:lnTo>
                  <a:pt x="10990" y="4721"/>
                </a:lnTo>
                <a:lnTo>
                  <a:pt x="11066" y="4695"/>
                </a:lnTo>
                <a:lnTo>
                  <a:pt x="11099" y="4784"/>
                </a:lnTo>
                <a:lnTo>
                  <a:pt x="11130" y="4873"/>
                </a:lnTo>
                <a:lnTo>
                  <a:pt x="11161" y="4963"/>
                </a:lnTo>
                <a:lnTo>
                  <a:pt x="11191" y="5053"/>
                </a:lnTo>
                <a:lnTo>
                  <a:pt x="11219" y="5145"/>
                </a:lnTo>
                <a:lnTo>
                  <a:pt x="11247" y="5236"/>
                </a:lnTo>
                <a:lnTo>
                  <a:pt x="11274" y="5328"/>
                </a:lnTo>
                <a:lnTo>
                  <a:pt x="11299" y="5420"/>
                </a:lnTo>
                <a:lnTo>
                  <a:pt x="11325" y="5513"/>
                </a:lnTo>
                <a:lnTo>
                  <a:pt x="11349" y="5607"/>
                </a:lnTo>
                <a:lnTo>
                  <a:pt x="11372" y="5701"/>
                </a:lnTo>
                <a:lnTo>
                  <a:pt x="11395" y="5795"/>
                </a:lnTo>
                <a:lnTo>
                  <a:pt x="11415" y="5889"/>
                </a:lnTo>
                <a:lnTo>
                  <a:pt x="11436" y="5984"/>
                </a:lnTo>
                <a:lnTo>
                  <a:pt x="11455" y="6080"/>
                </a:lnTo>
                <a:lnTo>
                  <a:pt x="11474" y="6176"/>
                </a:lnTo>
                <a:lnTo>
                  <a:pt x="11491" y="6272"/>
                </a:lnTo>
                <a:lnTo>
                  <a:pt x="11509" y="6368"/>
                </a:lnTo>
                <a:lnTo>
                  <a:pt x="11524" y="6466"/>
                </a:lnTo>
                <a:lnTo>
                  <a:pt x="11538" y="6563"/>
                </a:lnTo>
                <a:lnTo>
                  <a:pt x="11553" y="6661"/>
                </a:lnTo>
                <a:lnTo>
                  <a:pt x="11565" y="6759"/>
                </a:lnTo>
                <a:lnTo>
                  <a:pt x="11577" y="6857"/>
                </a:lnTo>
                <a:lnTo>
                  <a:pt x="11589" y="6957"/>
                </a:lnTo>
                <a:lnTo>
                  <a:pt x="11598" y="7056"/>
                </a:lnTo>
                <a:lnTo>
                  <a:pt x="11607" y="7155"/>
                </a:lnTo>
                <a:lnTo>
                  <a:pt x="11615" y="7255"/>
                </a:lnTo>
                <a:lnTo>
                  <a:pt x="11623" y="7356"/>
                </a:lnTo>
                <a:lnTo>
                  <a:pt x="11629" y="7456"/>
                </a:lnTo>
                <a:lnTo>
                  <a:pt x="11634" y="7557"/>
                </a:lnTo>
                <a:lnTo>
                  <a:pt x="11638" y="7658"/>
                </a:lnTo>
                <a:lnTo>
                  <a:pt x="11641" y="7759"/>
                </a:lnTo>
                <a:lnTo>
                  <a:pt x="8474" y="7759"/>
                </a:lnTo>
                <a:close/>
                <a:moveTo>
                  <a:pt x="10879" y="11791"/>
                </a:moveTo>
                <a:lnTo>
                  <a:pt x="10807" y="11768"/>
                </a:lnTo>
                <a:lnTo>
                  <a:pt x="10735" y="11747"/>
                </a:lnTo>
                <a:lnTo>
                  <a:pt x="10663" y="11726"/>
                </a:lnTo>
                <a:lnTo>
                  <a:pt x="10590" y="11706"/>
                </a:lnTo>
                <a:lnTo>
                  <a:pt x="10518" y="11686"/>
                </a:lnTo>
                <a:lnTo>
                  <a:pt x="10446" y="11667"/>
                </a:lnTo>
                <a:lnTo>
                  <a:pt x="10373" y="11649"/>
                </a:lnTo>
                <a:lnTo>
                  <a:pt x="10299" y="11631"/>
                </a:lnTo>
                <a:lnTo>
                  <a:pt x="10226" y="11614"/>
                </a:lnTo>
                <a:lnTo>
                  <a:pt x="10152" y="11598"/>
                </a:lnTo>
                <a:lnTo>
                  <a:pt x="10078" y="11582"/>
                </a:lnTo>
                <a:lnTo>
                  <a:pt x="10003" y="11566"/>
                </a:lnTo>
                <a:lnTo>
                  <a:pt x="9929" y="11552"/>
                </a:lnTo>
                <a:lnTo>
                  <a:pt x="9854" y="11538"/>
                </a:lnTo>
                <a:lnTo>
                  <a:pt x="9780" y="11525"/>
                </a:lnTo>
                <a:lnTo>
                  <a:pt x="9704" y="11512"/>
                </a:lnTo>
                <a:lnTo>
                  <a:pt x="9629" y="11500"/>
                </a:lnTo>
                <a:lnTo>
                  <a:pt x="9553" y="11488"/>
                </a:lnTo>
                <a:lnTo>
                  <a:pt x="9477" y="11477"/>
                </a:lnTo>
                <a:lnTo>
                  <a:pt x="9401" y="11467"/>
                </a:lnTo>
                <a:lnTo>
                  <a:pt x="9325" y="11458"/>
                </a:lnTo>
                <a:lnTo>
                  <a:pt x="9249" y="11449"/>
                </a:lnTo>
                <a:lnTo>
                  <a:pt x="9172" y="11440"/>
                </a:lnTo>
                <a:lnTo>
                  <a:pt x="9095" y="11433"/>
                </a:lnTo>
                <a:lnTo>
                  <a:pt x="9018" y="11425"/>
                </a:lnTo>
                <a:lnTo>
                  <a:pt x="8941" y="11419"/>
                </a:lnTo>
                <a:lnTo>
                  <a:pt x="8864" y="11413"/>
                </a:lnTo>
                <a:lnTo>
                  <a:pt x="8786" y="11408"/>
                </a:lnTo>
                <a:lnTo>
                  <a:pt x="8708" y="11404"/>
                </a:lnTo>
                <a:lnTo>
                  <a:pt x="8630" y="11400"/>
                </a:lnTo>
                <a:lnTo>
                  <a:pt x="8552" y="11396"/>
                </a:lnTo>
                <a:lnTo>
                  <a:pt x="8474" y="11394"/>
                </a:lnTo>
                <a:lnTo>
                  <a:pt x="8474" y="8277"/>
                </a:lnTo>
                <a:lnTo>
                  <a:pt x="11641" y="8277"/>
                </a:lnTo>
                <a:lnTo>
                  <a:pt x="11637" y="8394"/>
                </a:lnTo>
                <a:lnTo>
                  <a:pt x="11632" y="8512"/>
                </a:lnTo>
                <a:lnTo>
                  <a:pt x="11626" y="8628"/>
                </a:lnTo>
                <a:lnTo>
                  <a:pt x="11617" y="8746"/>
                </a:lnTo>
                <a:lnTo>
                  <a:pt x="11608" y="8862"/>
                </a:lnTo>
                <a:lnTo>
                  <a:pt x="11598" y="8977"/>
                </a:lnTo>
                <a:lnTo>
                  <a:pt x="11586" y="9092"/>
                </a:lnTo>
                <a:lnTo>
                  <a:pt x="11572" y="9207"/>
                </a:lnTo>
                <a:lnTo>
                  <a:pt x="11558" y="9321"/>
                </a:lnTo>
                <a:lnTo>
                  <a:pt x="11542" y="9435"/>
                </a:lnTo>
                <a:lnTo>
                  <a:pt x="11525" y="9548"/>
                </a:lnTo>
                <a:lnTo>
                  <a:pt x="11506" y="9661"/>
                </a:lnTo>
                <a:lnTo>
                  <a:pt x="11486" y="9773"/>
                </a:lnTo>
                <a:lnTo>
                  <a:pt x="11466" y="9884"/>
                </a:lnTo>
                <a:lnTo>
                  <a:pt x="11443" y="9995"/>
                </a:lnTo>
                <a:lnTo>
                  <a:pt x="11419" y="10106"/>
                </a:lnTo>
                <a:lnTo>
                  <a:pt x="11395" y="10216"/>
                </a:lnTo>
                <a:lnTo>
                  <a:pt x="11368" y="10325"/>
                </a:lnTo>
                <a:lnTo>
                  <a:pt x="11341" y="10434"/>
                </a:lnTo>
                <a:lnTo>
                  <a:pt x="11313" y="10543"/>
                </a:lnTo>
                <a:lnTo>
                  <a:pt x="11283" y="10650"/>
                </a:lnTo>
                <a:lnTo>
                  <a:pt x="11252" y="10757"/>
                </a:lnTo>
                <a:lnTo>
                  <a:pt x="11220" y="10863"/>
                </a:lnTo>
                <a:lnTo>
                  <a:pt x="11186" y="10969"/>
                </a:lnTo>
                <a:lnTo>
                  <a:pt x="11152" y="11074"/>
                </a:lnTo>
                <a:lnTo>
                  <a:pt x="11117" y="11178"/>
                </a:lnTo>
                <a:lnTo>
                  <a:pt x="11080" y="11282"/>
                </a:lnTo>
                <a:lnTo>
                  <a:pt x="11042" y="11386"/>
                </a:lnTo>
                <a:lnTo>
                  <a:pt x="11003" y="11488"/>
                </a:lnTo>
                <a:lnTo>
                  <a:pt x="10962" y="11590"/>
                </a:lnTo>
                <a:lnTo>
                  <a:pt x="10921" y="11690"/>
                </a:lnTo>
                <a:lnTo>
                  <a:pt x="10879" y="11791"/>
                </a:lnTo>
                <a:close/>
                <a:moveTo>
                  <a:pt x="11162" y="12440"/>
                </a:moveTo>
                <a:lnTo>
                  <a:pt x="11275" y="12484"/>
                </a:lnTo>
                <a:lnTo>
                  <a:pt x="11387" y="12529"/>
                </a:lnTo>
                <a:lnTo>
                  <a:pt x="11497" y="12575"/>
                </a:lnTo>
                <a:lnTo>
                  <a:pt x="11606" y="12624"/>
                </a:lnTo>
                <a:lnTo>
                  <a:pt x="11715" y="12674"/>
                </a:lnTo>
                <a:lnTo>
                  <a:pt x="11824" y="12726"/>
                </a:lnTo>
                <a:lnTo>
                  <a:pt x="11930" y="12779"/>
                </a:lnTo>
                <a:lnTo>
                  <a:pt x="12036" y="12833"/>
                </a:lnTo>
                <a:lnTo>
                  <a:pt x="12142" y="12889"/>
                </a:lnTo>
                <a:lnTo>
                  <a:pt x="12245" y="12946"/>
                </a:lnTo>
                <a:lnTo>
                  <a:pt x="12349" y="13005"/>
                </a:lnTo>
                <a:lnTo>
                  <a:pt x="12451" y="13065"/>
                </a:lnTo>
                <a:lnTo>
                  <a:pt x="12552" y="13127"/>
                </a:lnTo>
                <a:lnTo>
                  <a:pt x="12653" y="13191"/>
                </a:lnTo>
                <a:lnTo>
                  <a:pt x="12751" y="13255"/>
                </a:lnTo>
                <a:lnTo>
                  <a:pt x="12850" y="13320"/>
                </a:lnTo>
                <a:lnTo>
                  <a:pt x="12759" y="13395"/>
                </a:lnTo>
                <a:lnTo>
                  <a:pt x="12666" y="13469"/>
                </a:lnTo>
                <a:lnTo>
                  <a:pt x="12573" y="13540"/>
                </a:lnTo>
                <a:lnTo>
                  <a:pt x="12477" y="13612"/>
                </a:lnTo>
                <a:lnTo>
                  <a:pt x="12381" y="13681"/>
                </a:lnTo>
                <a:lnTo>
                  <a:pt x="12283" y="13748"/>
                </a:lnTo>
                <a:lnTo>
                  <a:pt x="12185" y="13814"/>
                </a:lnTo>
                <a:lnTo>
                  <a:pt x="12084" y="13878"/>
                </a:lnTo>
                <a:lnTo>
                  <a:pt x="11984" y="13940"/>
                </a:lnTo>
                <a:lnTo>
                  <a:pt x="11881" y="14001"/>
                </a:lnTo>
                <a:lnTo>
                  <a:pt x="11779" y="14062"/>
                </a:lnTo>
                <a:lnTo>
                  <a:pt x="11674" y="14119"/>
                </a:lnTo>
                <a:lnTo>
                  <a:pt x="11568" y="14175"/>
                </a:lnTo>
                <a:lnTo>
                  <a:pt x="11461" y="14229"/>
                </a:lnTo>
                <a:lnTo>
                  <a:pt x="11354" y="14282"/>
                </a:lnTo>
                <a:lnTo>
                  <a:pt x="11245" y="14333"/>
                </a:lnTo>
                <a:lnTo>
                  <a:pt x="11136" y="14382"/>
                </a:lnTo>
                <a:lnTo>
                  <a:pt x="11025" y="14429"/>
                </a:lnTo>
                <a:lnTo>
                  <a:pt x="10914" y="14475"/>
                </a:lnTo>
                <a:lnTo>
                  <a:pt x="10802" y="14519"/>
                </a:lnTo>
                <a:lnTo>
                  <a:pt x="10688" y="14561"/>
                </a:lnTo>
                <a:lnTo>
                  <a:pt x="10573" y="14601"/>
                </a:lnTo>
                <a:lnTo>
                  <a:pt x="10458" y="14639"/>
                </a:lnTo>
                <a:lnTo>
                  <a:pt x="10342" y="14676"/>
                </a:lnTo>
                <a:lnTo>
                  <a:pt x="10225" y="14710"/>
                </a:lnTo>
                <a:lnTo>
                  <a:pt x="10107" y="14743"/>
                </a:lnTo>
                <a:lnTo>
                  <a:pt x="9989" y="14774"/>
                </a:lnTo>
                <a:lnTo>
                  <a:pt x="9869" y="14802"/>
                </a:lnTo>
                <a:lnTo>
                  <a:pt x="9749" y="14829"/>
                </a:lnTo>
                <a:lnTo>
                  <a:pt x="9628" y="14854"/>
                </a:lnTo>
                <a:lnTo>
                  <a:pt x="9507" y="14877"/>
                </a:lnTo>
                <a:lnTo>
                  <a:pt x="9383" y="14898"/>
                </a:lnTo>
                <a:lnTo>
                  <a:pt x="9450" y="14833"/>
                </a:lnTo>
                <a:lnTo>
                  <a:pt x="9516" y="14767"/>
                </a:lnTo>
                <a:lnTo>
                  <a:pt x="9582" y="14700"/>
                </a:lnTo>
                <a:lnTo>
                  <a:pt x="9645" y="14633"/>
                </a:lnTo>
                <a:lnTo>
                  <a:pt x="9710" y="14564"/>
                </a:lnTo>
                <a:lnTo>
                  <a:pt x="9772" y="14495"/>
                </a:lnTo>
                <a:lnTo>
                  <a:pt x="9835" y="14424"/>
                </a:lnTo>
                <a:lnTo>
                  <a:pt x="9897" y="14354"/>
                </a:lnTo>
                <a:lnTo>
                  <a:pt x="9958" y="14282"/>
                </a:lnTo>
                <a:lnTo>
                  <a:pt x="10019" y="14210"/>
                </a:lnTo>
                <a:lnTo>
                  <a:pt x="10078" y="14137"/>
                </a:lnTo>
                <a:lnTo>
                  <a:pt x="10138" y="14064"/>
                </a:lnTo>
                <a:lnTo>
                  <a:pt x="10195" y="13988"/>
                </a:lnTo>
                <a:lnTo>
                  <a:pt x="10254" y="13913"/>
                </a:lnTo>
                <a:lnTo>
                  <a:pt x="10310" y="13837"/>
                </a:lnTo>
                <a:lnTo>
                  <a:pt x="10367" y="13761"/>
                </a:lnTo>
                <a:lnTo>
                  <a:pt x="10422" y="13684"/>
                </a:lnTo>
                <a:lnTo>
                  <a:pt x="10476" y="13606"/>
                </a:lnTo>
                <a:lnTo>
                  <a:pt x="10531" y="13526"/>
                </a:lnTo>
                <a:lnTo>
                  <a:pt x="10584" y="13447"/>
                </a:lnTo>
                <a:lnTo>
                  <a:pt x="10636" y="13367"/>
                </a:lnTo>
                <a:lnTo>
                  <a:pt x="10688" y="13286"/>
                </a:lnTo>
                <a:lnTo>
                  <a:pt x="10739" y="13204"/>
                </a:lnTo>
                <a:lnTo>
                  <a:pt x="10789" y="13121"/>
                </a:lnTo>
                <a:lnTo>
                  <a:pt x="10839" y="13039"/>
                </a:lnTo>
                <a:lnTo>
                  <a:pt x="10888" y="12955"/>
                </a:lnTo>
                <a:lnTo>
                  <a:pt x="10935" y="12871"/>
                </a:lnTo>
                <a:lnTo>
                  <a:pt x="10982" y="12786"/>
                </a:lnTo>
                <a:lnTo>
                  <a:pt x="11028" y="12701"/>
                </a:lnTo>
                <a:lnTo>
                  <a:pt x="11074" y="12614"/>
                </a:lnTo>
                <a:lnTo>
                  <a:pt x="11119" y="12528"/>
                </a:lnTo>
                <a:lnTo>
                  <a:pt x="11162" y="12440"/>
                </a:lnTo>
                <a:close/>
                <a:moveTo>
                  <a:pt x="8474" y="14988"/>
                </a:moveTo>
                <a:lnTo>
                  <a:pt x="8474" y="11911"/>
                </a:lnTo>
                <a:lnTo>
                  <a:pt x="8545" y="11913"/>
                </a:lnTo>
                <a:lnTo>
                  <a:pt x="8616" y="11916"/>
                </a:lnTo>
                <a:lnTo>
                  <a:pt x="8687" y="11920"/>
                </a:lnTo>
                <a:lnTo>
                  <a:pt x="8757" y="11924"/>
                </a:lnTo>
                <a:lnTo>
                  <a:pt x="8828" y="11929"/>
                </a:lnTo>
                <a:lnTo>
                  <a:pt x="8899" y="11934"/>
                </a:lnTo>
                <a:lnTo>
                  <a:pt x="8969" y="11940"/>
                </a:lnTo>
                <a:lnTo>
                  <a:pt x="9039" y="11946"/>
                </a:lnTo>
                <a:lnTo>
                  <a:pt x="9108" y="11953"/>
                </a:lnTo>
                <a:lnTo>
                  <a:pt x="9178" y="11960"/>
                </a:lnTo>
                <a:lnTo>
                  <a:pt x="9248" y="11968"/>
                </a:lnTo>
                <a:lnTo>
                  <a:pt x="9317" y="11976"/>
                </a:lnTo>
                <a:lnTo>
                  <a:pt x="9387" y="11986"/>
                </a:lnTo>
                <a:lnTo>
                  <a:pt x="9455" y="11995"/>
                </a:lnTo>
                <a:lnTo>
                  <a:pt x="9524" y="12005"/>
                </a:lnTo>
                <a:lnTo>
                  <a:pt x="9593" y="12016"/>
                </a:lnTo>
                <a:lnTo>
                  <a:pt x="9661" y="12027"/>
                </a:lnTo>
                <a:lnTo>
                  <a:pt x="9729" y="12039"/>
                </a:lnTo>
                <a:lnTo>
                  <a:pt x="9797" y="12051"/>
                </a:lnTo>
                <a:lnTo>
                  <a:pt x="9865" y="12064"/>
                </a:lnTo>
                <a:lnTo>
                  <a:pt x="9932" y="12077"/>
                </a:lnTo>
                <a:lnTo>
                  <a:pt x="10000" y="12091"/>
                </a:lnTo>
                <a:lnTo>
                  <a:pt x="10067" y="12106"/>
                </a:lnTo>
                <a:lnTo>
                  <a:pt x="10134" y="12121"/>
                </a:lnTo>
                <a:lnTo>
                  <a:pt x="10200" y="12136"/>
                </a:lnTo>
                <a:lnTo>
                  <a:pt x="10267" y="12153"/>
                </a:lnTo>
                <a:lnTo>
                  <a:pt x="10334" y="12169"/>
                </a:lnTo>
                <a:lnTo>
                  <a:pt x="10399" y="12187"/>
                </a:lnTo>
                <a:lnTo>
                  <a:pt x="10465" y="12204"/>
                </a:lnTo>
                <a:lnTo>
                  <a:pt x="10531" y="12223"/>
                </a:lnTo>
                <a:lnTo>
                  <a:pt x="10596" y="12242"/>
                </a:lnTo>
                <a:lnTo>
                  <a:pt x="10661" y="12262"/>
                </a:lnTo>
                <a:lnTo>
                  <a:pt x="10610" y="12363"/>
                </a:lnTo>
                <a:lnTo>
                  <a:pt x="10557" y="12462"/>
                </a:lnTo>
                <a:lnTo>
                  <a:pt x="10504" y="12561"/>
                </a:lnTo>
                <a:lnTo>
                  <a:pt x="10450" y="12659"/>
                </a:lnTo>
                <a:lnTo>
                  <a:pt x="10393" y="12757"/>
                </a:lnTo>
                <a:lnTo>
                  <a:pt x="10337" y="12853"/>
                </a:lnTo>
                <a:lnTo>
                  <a:pt x="10279" y="12948"/>
                </a:lnTo>
                <a:lnTo>
                  <a:pt x="10220" y="13042"/>
                </a:lnTo>
                <a:lnTo>
                  <a:pt x="10159" y="13135"/>
                </a:lnTo>
                <a:lnTo>
                  <a:pt x="10099" y="13228"/>
                </a:lnTo>
                <a:lnTo>
                  <a:pt x="10036" y="13319"/>
                </a:lnTo>
                <a:lnTo>
                  <a:pt x="9972" y="13410"/>
                </a:lnTo>
                <a:lnTo>
                  <a:pt x="9909" y="13499"/>
                </a:lnTo>
                <a:lnTo>
                  <a:pt x="9843" y="13588"/>
                </a:lnTo>
                <a:lnTo>
                  <a:pt x="9776" y="13675"/>
                </a:lnTo>
                <a:lnTo>
                  <a:pt x="9710" y="13761"/>
                </a:lnTo>
                <a:lnTo>
                  <a:pt x="9641" y="13846"/>
                </a:lnTo>
                <a:lnTo>
                  <a:pt x="9571" y="13930"/>
                </a:lnTo>
                <a:lnTo>
                  <a:pt x="9501" y="14012"/>
                </a:lnTo>
                <a:lnTo>
                  <a:pt x="9430" y="14095"/>
                </a:lnTo>
                <a:lnTo>
                  <a:pt x="9358" y="14175"/>
                </a:lnTo>
                <a:lnTo>
                  <a:pt x="9284" y="14255"/>
                </a:lnTo>
                <a:lnTo>
                  <a:pt x="9210" y="14333"/>
                </a:lnTo>
                <a:lnTo>
                  <a:pt x="9135" y="14410"/>
                </a:lnTo>
                <a:lnTo>
                  <a:pt x="9059" y="14487"/>
                </a:lnTo>
                <a:lnTo>
                  <a:pt x="8982" y="14562"/>
                </a:lnTo>
                <a:lnTo>
                  <a:pt x="8904" y="14636"/>
                </a:lnTo>
                <a:lnTo>
                  <a:pt x="8825" y="14708"/>
                </a:lnTo>
                <a:lnTo>
                  <a:pt x="8746" y="14779"/>
                </a:lnTo>
                <a:lnTo>
                  <a:pt x="8666" y="14850"/>
                </a:lnTo>
                <a:lnTo>
                  <a:pt x="8584" y="14918"/>
                </a:lnTo>
                <a:lnTo>
                  <a:pt x="8502" y="14987"/>
                </a:lnTo>
                <a:lnTo>
                  <a:pt x="8474" y="14988"/>
                </a:lnTo>
                <a:close/>
                <a:moveTo>
                  <a:pt x="7036" y="14898"/>
                </a:moveTo>
                <a:lnTo>
                  <a:pt x="6913" y="14877"/>
                </a:lnTo>
                <a:lnTo>
                  <a:pt x="6791" y="14854"/>
                </a:lnTo>
                <a:lnTo>
                  <a:pt x="6670" y="14829"/>
                </a:lnTo>
                <a:lnTo>
                  <a:pt x="6550" y="14802"/>
                </a:lnTo>
                <a:lnTo>
                  <a:pt x="6431" y="14774"/>
                </a:lnTo>
                <a:lnTo>
                  <a:pt x="6312" y="14743"/>
                </a:lnTo>
                <a:lnTo>
                  <a:pt x="6194" y="14710"/>
                </a:lnTo>
                <a:lnTo>
                  <a:pt x="6077" y="14676"/>
                </a:lnTo>
                <a:lnTo>
                  <a:pt x="5961" y="14639"/>
                </a:lnTo>
                <a:lnTo>
                  <a:pt x="5846" y="14601"/>
                </a:lnTo>
                <a:lnTo>
                  <a:pt x="5731" y="14561"/>
                </a:lnTo>
                <a:lnTo>
                  <a:pt x="5618" y="14519"/>
                </a:lnTo>
                <a:lnTo>
                  <a:pt x="5505" y="14475"/>
                </a:lnTo>
                <a:lnTo>
                  <a:pt x="5395" y="14429"/>
                </a:lnTo>
                <a:lnTo>
                  <a:pt x="5284" y="14382"/>
                </a:lnTo>
                <a:lnTo>
                  <a:pt x="5174" y="14333"/>
                </a:lnTo>
                <a:lnTo>
                  <a:pt x="5065" y="14282"/>
                </a:lnTo>
                <a:lnTo>
                  <a:pt x="4958" y="14229"/>
                </a:lnTo>
                <a:lnTo>
                  <a:pt x="4851" y="14175"/>
                </a:lnTo>
                <a:lnTo>
                  <a:pt x="4746" y="14119"/>
                </a:lnTo>
                <a:lnTo>
                  <a:pt x="4641" y="14062"/>
                </a:lnTo>
                <a:lnTo>
                  <a:pt x="4538" y="14001"/>
                </a:lnTo>
                <a:lnTo>
                  <a:pt x="4436" y="13940"/>
                </a:lnTo>
                <a:lnTo>
                  <a:pt x="4335" y="13878"/>
                </a:lnTo>
                <a:lnTo>
                  <a:pt x="4235" y="13814"/>
                </a:lnTo>
                <a:lnTo>
                  <a:pt x="4137" y="13748"/>
                </a:lnTo>
                <a:lnTo>
                  <a:pt x="4038" y="13681"/>
                </a:lnTo>
                <a:lnTo>
                  <a:pt x="3943" y="13612"/>
                </a:lnTo>
                <a:lnTo>
                  <a:pt x="3847" y="13540"/>
                </a:lnTo>
                <a:lnTo>
                  <a:pt x="3753" y="13469"/>
                </a:lnTo>
                <a:lnTo>
                  <a:pt x="3660" y="13395"/>
                </a:lnTo>
                <a:lnTo>
                  <a:pt x="3569" y="13320"/>
                </a:lnTo>
                <a:lnTo>
                  <a:pt x="3668" y="13255"/>
                </a:lnTo>
                <a:lnTo>
                  <a:pt x="3767" y="13191"/>
                </a:lnTo>
                <a:lnTo>
                  <a:pt x="3867" y="13127"/>
                </a:lnTo>
                <a:lnTo>
                  <a:pt x="3968" y="13065"/>
                </a:lnTo>
                <a:lnTo>
                  <a:pt x="4071" y="13005"/>
                </a:lnTo>
                <a:lnTo>
                  <a:pt x="4174" y="12946"/>
                </a:lnTo>
                <a:lnTo>
                  <a:pt x="4278" y="12889"/>
                </a:lnTo>
                <a:lnTo>
                  <a:pt x="4383" y="12833"/>
                </a:lnTo>
                <a:lnTo>
                  <a:pt x="4489" y="12779"/>
                </a:lnTo>
                <a:lnTo>
                  <a:pt x="4596" y="12726"/>
                </a:lnTo>
                <a:lnTo>
                  <a:pt x="4704" y="12674"/>
                </a:lnTo>
                <a:lnTo>
                  <a:pt x="4813" y="12624"/>
                </a:lnTo>
                <a:lnTo>
                  <a:pt x="4923" y="12575"/>
                </a:lnTo>
                <a:lnTo>
                  <a:pt x="5033" y="12529"/>
                </a:lnTo>
                <a:lnTo>
                  <a:pt x="5144" y="12484"/>
                </a:lnTo>
                <a:lnTo>
                  <a:pt x="5257" y="12440"/>
                </a:lnTo>
                <a:lnTo>
                  <a:pt x="5301" y="12528"/>
                </a:lnTo>
                <a:lnTo>
                  <a:pt x="5345" y="12614"/>
                </a:lnTo>
                <a:lnTo>
                  <a:pt x="5391" y="12701"/>
                </a:lnTo>
                <a:lnTo>
                  <a:pt x="5437" y="12786"/>
                </a:lnTo>
                <a:lnTo>
                  <a:pt x="5484" y="12871"/>
                </a:lnTo>
                <a:lnTo>
                  <a:pt x="5532" y="12955"/>
                </a:lnTo>
                <a:lnTo>
                  <a:pt x="5580" y="13039"/>
                </a:lnTo>
                <a:lnTo>
                  <a:pt x="5630" y="13121"/>
                </a:lnTo>
                <a:lnTo>
                  <a:pt x="5680" y="13204"/>
                </a:lnTo>
                <a:lnTo>
                  <a:pt x="5731" y="13286"/>
                </a:lnTo>
                <a:lnTo>
                  <a:pt x="5783" y="13367"/>
                </a:lnTo>
                <a:lnTo>
                  <a:pt x="5835" y="13447"/>
                </a:lnTo>
                <a:lnTo>
                  <a:pt x="5888" y="13526"/>
                </a:lnTo>
                <a:lnTo>
                  <a:pt x="5943" y="13606"/>
                </a:lnTo>
                <a:lnTo>
                  <a:pt x="5997" y="13684"/>
                </a:lnTo>
                <a:lnTo>
                  <a:pt x="6052" y="13761"/>
                </a:lnTo>
                <a:lnTo>
                  <a:pt x="6109" y="13837"/>
                </a:lnTo>
                <a:lnTo>
                  <a:pt x="6166" y="13913"/>
                </a:lnTo>
                <a:lnTo>
                  <a:pt x="6224" y="13988"/>
                </a:lnTo>
                <a:lnTo>
                  <a:pt x="6282" y="14064"/>
                </a:lnTo>
                <a:lnTo>
                  <a:pt x="6341" y="14137"/>
                </a:lnTo>
                <a:lnTo>
                  <a:pt x="6400" y="14210"/>
                </a:lnTo>
                <a:lnTo>
                  <a:pt x="6461" y="14282"/>
                </a:lnTo>
                <a:lnTo>
                  <a:pt x="6522" y="14354"/>
                </a:lnTo>
                <a:lnTo>
                  <a:pt x="6584" y="14424"/>
                </a:lnTo>
                <a:lnTo>
                  <a:pt x="6647" y="14495"/>
                </a:lnTo>
                <a:lnTo>
                  <a:pt x="6710" y="14564"/>
                </a:lnTo>
                <a:lnTo>
                  <a:pt x="6774" y="14633"/>
                </a:lnTo>
                <a:lnTo>
                  <a:pt x="6839" y="14700"/>
                </a:lnTo>
                <a:lnTo>
                  <a:pt x="6903" y="14767"/>
                </a:lnTo>
                <a:lnTo>
                  <a:pt x="6969" y="14833"/>
                </a:lnTo>
                <a:lnTo>
                  <a:pt x="7036" y="14898"/>
                </a:lnTo>
                <a:close/>
                <a:moveTo>
                  <a:pt x="7945" y="8277"/>
                </a:moveTo>
                <a:lnTo>
                  <a:pt x="7945" y="11394"/>
                </a:lnTo>
                <a:lnTo>
                  <a:pt x="7867" y="11396"/>
                </a:lnTo>
                <a:lnTo>
                  <a:pt x="7789" y="11400"/>
                </a:lnTo>
                <a:lnTo>
                  <a:pt x="7711" y="11404"/>
                </a:lnTo>
                <a:lnTo>
                  <a:pt x="7633" y="11408"/>
                </a:lnTo>
                <a:lnTo>
                  <a:pt x="7555" y="11413"/>
                </a:lnTo>
                <a:lnTo>
                  <a:pt x="7478" y="11419"/>
                </a:lnTo>
                <a:lnTo>
                  <a:pt x="7401" y="11425"/>
                </a:lnTo>
                <a:lnTo>
                  <a:pt x="7324" y="11433"/>
                </a:lnTo>
                <a:lnTo>
                  <a:pt x="7247" y="11440"/>
                </a:lnTo>
                <a:lnTo>
                  <a:pt x="7170" y="11449"/>
                </a:lnTo>
                <a:lnTo>
                  <a:pt x="7094" y="11458"/>
                </a:lnTo>
                <a:lnTo>
                  <a:pt x="7018" y="11467"/>
                </a:lnTo>
                <a:lnTo>
                  <a:pt x="6942" y="11477"/>
                </a:lnTo>
                <a:lnTo>
                  <a:pt x="6866" y="11488"/>
                </a:lnTo>
                <a:lnTo>
                  <a:pt x="6790" y="11500"/>
                </a:lnTo>
                <a:lnTo>
                  <a:pt x="6715" y="11512"/>
                </a:lnTo>
                <a:lnTo>
                  <a:pt x="6640" y="11525"/>
                </a:lnTo>
                <a:lnTo>
                  <a:pt x="6565" y="11538"/>
                </a:lnTo>
                <a:lnTo>
                  <a:pt x="6491" y="11552"/>
                </a:lnTo>
                <a:lnTo>
                  <a:pt x="6416" y="11566"/>
                </a:lnTo>
                <a:lnTo>
                  <a:pt x="6342" y="11582"/>
                </a:lnTo>
                <a:lnTo>
                  <a:pt x="6268" y="11598"/>
                </a:lnTo>
                <a:lnTo>
                  <a:pt x="6194" y="11614"/>
                </a:lnTo>
                <a:lnTo>
                  <a:pt x="6120" y="11631"/>
                </a:lnTo>
                <a:lnTo>
                  <a:pt x="6047" y="11649"/>
                </a:lnTo>
                <a:lnTo>
                  <a:pt x="5973" y="11667"/>
                </a:lnTo>
                <a:lnTo>
                  <a:pt x="5901" y="11686"/>
                </a:lnTo>
                <a:lnTo>
                  <a:pt x="5829" y="11706"/>
                </a:lnTo>
                <a:lnTo>
                  <a:pt x="5756" y="11726"/>
                </a:lnTo>
                <a:lnTo>
                  <a:pt x="5684" y="11747"/>
                </a:lnTo>
                <a:lnTo>
                  <a:pt x="5612" y="11768"/>
                </a:lnTo>
                <a:lnTo>
                  <a:pt x="5540" y="11791"/>
                </a:lnTo>
                <a:lnTo>
                  <a:pt x="5498" y="11690"/>
                </a:lnTo>
                <a:lnTo>
                  <a:pt x="5457" y="11590"/>
                </a:lnTo>
                <a:lnTo>
                  <a:pt x="5417" y="11488"/>
                </a:lnTo>
                <a:lnTo>
                  <a:pt x="5377" y="11386"/>
                </a:lnTo>
                <a:lnTo>
                  <a:pt x="5339" y="11282"/>
                </a:lnTo>
                <a:lnTo>
                  <a:pt x="5303" y="11178"/>
                </a:lnTo>
                <a:lnTo>
                  <a:pt x="5267" y="11074"/>
                </a:lnTo>
                <a:lnTo>
                  <a:pt x="5233" y="10969"/>
                </a:lnTo>
                <a:lnTo>
                  <a:pt x="5200" y="10863"/>
                </a:lnTo>
                <a:lnTo>
                  <a:pt x="5167" y="10757"/>
                </a:lnTo>
                <a:lnTo>
                  <a:pt x="5136" y="10650"/>
                </a:lnTo>
                <a:lnTo>
                  <a:pt x="5106" y="10543"/>
                </a:lnTo>
                <a:lnTo>
                  <a:pt x="5079" y="10434"/>
                </a:lnTo>
                <a:lnTo>
                  <a:pt x="5051" y="10325"/>
                </a:lnTo>
                <a:lnTo>
                  <a:pt x="5025" y="10216"/>
                </a:lnTo>
                <a:lnTo>
                  <a:pt x="5000" y="10106"/>
                </a:lnTo>
                <a:lnTo>
                  <a:pt x="4976" y="9995"/>
                </a:lnTo>
                <a:lnTo>
                  <a:pt x="4954" y="9884"/>
                </a:lnTo>
                <a:lnTo>
                  <a:pt x="4933" y="9773"/>
                </a:lnTo>
                <a:lnTo>
                  <a:pt x="4913" y="9661"/>
                </a:lnTo>
                <a:lnTo>
                  <a:pt x="4895" y="9548"/>
                </a:lnTo>
                <a:lnTo>
                  <a:pt x="4877" y="9435"/>
                </a:lnTo>
                <a:lnTo>
                  <a:pt x="4861" y="9321"/>
                </a:lnTo>
                <a:lnTo>
                  <a:pt x="4847" y="9207"/>
                </a:lnTo>
                <a:lnTo>
                  <a:pt x="4833" y="9092"/>
                </a:lnTo>
                <a:lnTo>
                  <a:pt x="4822" y="8977"/>
                </a:lnTo>
                <a:lnTo>
                  <a:pt x="4811" y="8862"/>
                </a:lnTo>
                <a:lnTo>
                  <a:pt x="4802" y="8746"/>
                </a:lnTo>
                <a:lnTo>
                  <a:pt x="4794" y="8628"/>
                </a:lnTo>
                <a:lnTo>
                  <a:pt x="4787" y="8512"/>
                </a:lnTo>
                <a:lnTo>
                  <a:pt x="4782" y="8394"/>
                </a:lnTo>
                <a:lnTo>
                  <a:pt x="4779" y="8277"/>
                </a:lnTo>
                <a:lnTo>
                  <a:pt x="7945" y="8277"/>
                </a:lnTo>
                <a:close/>
                <a:moveTo>
                  <a:pt x="5353" y="4695"/>
                </a:moveTo>
                <a:lnTo>
                  <a:pt x="5430" y="4721"/>
                </a:lnTo>
                <a:lnTo>
                  <a:pt x="5507" y="4746"/>
                </a:lnTo>
                <a:lnTo>
                  <a:pt x="5583" y="4770"/>
                </a:lnTo>
                <a:lnTo>
                  <a:pt x="5661" y="4793"/>
                </a:lnTo>
                <a:lnTo>
                  <a:pt x="5739" y="4816"/>
                </a:lnTo>
                <a:lnTo>
                  <a:pt x="5817" y="4838"/>
                </a:lnTo>
                <a:lnTo>
                  <a:pt x="5896" y="4860"/>
                </a:lnTo>
                <a:lnTo>
                  <a:pt x="5974" y="4880"/>
                </a:lnTo>
                <a:lnTo>
                  <a:pt x="6053" y="4900"/>
                </a:lnTo>
                <a:lnTo>
                  <a:pt x="6134" y="4920"/>
                </a:lnTo>
                <a:lnTo>
                  <a:pt x="6213" y="4938"/>
                </a:lnTo>
                <a:lnTo>
                  <a:pt x="6293" y="4956"/>
                </a:lnTo>
                <a:lnTo>
                  <a:pt x="6373" y="4973"/>
                </a:lnTo>
                <a:lnTo>
                  <a:pt x="6454" y="4990"/>
                </a:lnTo>
                <a:lnTo>
                  <a:pt x="6535" y="5005"/>
                </a:lnTo>
                <a:lnTo>
                  <a:pt x="6615" y="5020"/>
                </a:lnTo>
                <a:lnTo>
                  <a:pt x="6697" y="5035"/>
                </a:lnTo>
                <a:lnTo>
                  <a:pt x="6778" y="5048"/>
                </a:lnTo>
                <a:lnTo>
                  <a:pt x="6860" y="5061"/>
                </a:lnTo>
                <a:lnTo>
                  <a:pt x="6942" y="5073"/>
                </a:lnTo>
                <a:lnTo>
                  <a:pt x="7024" y="5084"/>
                </a:lnTo>
                <a:lnTo>
                  <a:pt x="7106" y="5095"/>
                </a:lnTo>
                <a:lnTo>
                  <a:pt x="7189" y="5105"/>
                </a:lnTo>
                <a:lnTo>
                  <a:pt x="7273" y="5114"/>
                </a:lnTo>
                <a:lnTo>
                  <a:pt x="7356" y="5122"/>
                </a:lnTo>
                <a:lnTo>
                  <a:pt x="7439" y="5131"/>
                </a:lnTo>
                <a:lnTo>
                  <a:pt x="7523" y="5137"/>
                </a:lnTo>
                <a:lnTo>
                  <a:pt x="7607" y="5143"/>
                </a:lnTo>
                <a:lnTo>
                  <a:pt x="7691" y="5149"/>
                </a:lnTo>
                <a:lnTo>
                  <a:pt x="7775" y="5153"/>
                </a:lnTo>
                <a:lnTo>
                  <a:pt x="7860" y="5157"/>
                </a:lnTo>
                <a:lnTo>
                  <a:pt x="7945" y="5160"/>
                </a:lnTo>
                <a:lnTo>
                  <a:pt x="7945" y="7759"/>
                </a:lnTo>
                <a:lnTo>
                  <a:pt x="4779" y="7759"/>
                </a:lnTo>
                <a:lnTo>
                  <a:pt x="4782" y="7658"/>
                </a:lnTo>
                <a:lnTo>
                  <a:pt x="4786" y="7557"/>
                </a:lnTo>
                <a:lnTo>
                  <a:pt x="4791" y="7456"/>
                </a:lnTo>
                <a:lnTo>
                  <a:pt x="4797" y="7356"/>
                </a:lnTo>
                <a:lnTo>
                  <a:pt x="4805" y="7255"/>
                </a:lnTo>
                <a:lnTo>
                  <a:pt x="4812" y="7155"/>
                </a:lnTo>
                <a:lnTo>
                  <a:pt x="4821" y="7056"/>
                </a:lnTo>
                <a:lnTo>
                  <a:pt x="4831" y="6957"/>
                </a:lnTo>
                <a:lnTo>
                  <a:pt x="4843" y="6857"/>
                </a:lnTo>
                <a:lnTo>
                  <a:pt x="4854" y="6759"/>
                </a:lnTo>
                <a:lnTo>
                  <a:pt x="4867" y="6661"/>
                </a:lnTo>
                <a:lnTo>
                  <a:pt x="4881" y="6563"/>
                </a:lnTo>
                <a:lnTo>
                  <a:pt x="4896" y="6466"/>
                </a:lnTo>
                <a:lnTo>
                  <a:pt x="4911" y="6368"/>
                </a:lnTo>
                <a:lnTo>
                  <a:pt x="4928" y="6272"/>
                </a:lnTo>
                <a:lnTo>
                  <a:pt x="4945" y="6176"/>
                </a:lnTo>
                <a:lnTo>
                  <a:pt x="4964" y="6080"/>
                </a:lnTo>
                <a:lnTo>
                  <a:pt x="4983" y="5984"/>
                </a:lnTo>
                <a:lnTo>
                  <a:pt x="5004" y="5889"/>
                </a:lnTo>
                <a:lnTo>
                  <a:pt x="5025" y="5795"/>
                </a:lnTo>
                <a:lnTo>
                  <a:pt x="5048" y="5701"/>
                </a:lnTo>
                <a:lnTo>
                  <a:pt x="5070" y="5607"/>
                </a:lnTo>
                <a:lnTo>
                  <a:pt x="5095" y="5513"/>
                </a:lnTo>
                <a:lnTo>
                  <a:pt x="5120" y="5420"/>
                </a:lnTo>
                <a:lnTo>
                  <a:pt x="5145" y="5328"/>
                </a:lnTo>
                <a:lnTo>
                  <a:pt x="5172" y="5236"/>
                </a:lnTo>
                <a:lnTo>
                  <a:pt x="5201" y="5145"/>
                </a:lnTo>
                <a:lnTo>
                  <a:pt x="5228" y="5053"/>
                </a:lnTo>
                <a:lnTo>
                  <a:pt x="5258" y="4963"/>
                </a:lnTo>
                <a:lnTo>
                  <a:pt x="5289" y="4873"/>
                </a:lnTo>
                <a:lnTo>
                  <a:pt x="5321" y="4784"/>
                </a:lnTo>
                <a:lnTo>
                  <a:pt x="5353" y="4695"/>
                </a:lnTo>
                <a:close/>
                <a:moveTo>
                  <a:pt x="5056" y="4040"/>
                </a:moveTo>
                <a:lnTo>
                  <a:pt x="4994" y="4015"/>
                </a:lnTo>
                <a:lnTo>
                  <a:pt x="4934" y="3989"/>
                </a:lnTo>
                <a:lnTo>
                  <a:pt x="4873" y="3963"/>
                </a:lnTo>
                <a:lnTo>
                  <a:pt x="4813" y="3936"/>
                </a:lnTo>
                <a:lnTo>
                  <a:pt x="4753" y="3909"/>
                </a:lnTo>
                <a:lnTo>
                  <a:pt x="4693" y="3882"/>
                </a:lnTo>
                <a:lnTo>
                  <a:pt x="4633" y="3854"/>
                </a:lnTo>
                <a:lnTo>
                  <a:pt x="4575" y="3825"/>
                </a:lnTo>
                <a:lnTo>
                  <a:pt x="4515" y="3796"/>
                </a:lnTo>
                <a:lnTo>
                  <a:pt x="4457" y="3766"/>
                </a:lnTo>
                <a:lnTo>
                  <a:pt x="4398" y="3736"/>
                </a:lnTo>
                <a:lnTo>
                  <a:pt x="4341" y="3705"/>
                </a:lnTo>
                <a:lnTo>
                  <a:pt x="4282" y="3674"/>
                </a:lnTo>
                <a:lnTo>
                  <a:pt x="4225" y="3643"/>
                </a:lnTo>
                <a:lnTo>
                  <a:pt x="4168" y="3611"/>
                </a:lnTo>
                <a:lnTo>
                  <a:pt x="4111" y="3579"/>
                </a:lnTo>
                <a:lnTo>
                  <a:pt x="3998" y="3513"/>
                </a:lnTo>
                <a:lnTo>
                  <a:pt x="3886" y="3446"/>
                </a:lnTo>
                <a:lnTo>
                  <a:pt x="3776" y="3377"/>
                </a:lnTo>
                <a:lnTo>
                  <a:pt x="3667" y="3305"/>
                </a:lnTo>
                <a:lnTo>
                  <a:pt x="3559" y="3233"/>
                </a:lnTo>
                <a:lnTo>
                  <a:pt x="3451" y="3159"/>
                </a:lnTo>
                <a:lnTo>
                  <a:pt x="3345" y="3084"/>
                </a:lnTo>
                <a:lnTo>
                  <a:pt x="3241" y="3007"/>
                </a:lnTo>
                <a:lnTo>
                  <a:pt x="3337" y="2917"/>
                </a:lnTo>
                <a:lnTo>
                  <a:pt x="3436" y="2829"/>
                </a:lnTo>
                <a:lnTo>
                  <a:pt x="3535" y="2743"/>
                </a:lnTo>
                <a:lnTo>
                  <a:pt x="3637" y="2659"/>
                </a:lnTo>
                <a:lnTo>
                  <a:pt x="3740" y="2576"/>
                </a:lnTo>
                <a:lnTo>
                  <a:pt x="3845" y="2496"/>
                </a:lnTo>
                <a:lnTo>
                  <a:pt x="3951" y="2417"/>
                </a:lnTo>
                <a:lnTo>
                  <a:pt x="4059" y="2340"/>
                </a:lnTo>
                <a:lnTo>
                  <a:pt x="4168" y="2266"/>
                </a:lnTo>
                <a:lnTo>
                  <a:pt x="4279" y="2193"/>
                </a:lnTo>
                <a:lnTo>
                  <a:pt x="4391" y="2122"/>
                </a:lnTo>
                <a:lnTo>
                  <a:pt x="4505" y="2054"/>
                </a:lnTo>
                <a:lnTo>
                  <a:pt x="4620" y="1986"/>
                </a:lnTo>
                <a:lnTo>
                  <a:pt x="4736" y="1921"/>
                </a:lnTo>
                <a:lnTo>
                  <a:pt x="4854" y="1859"/>
                </a:lnTo>
                <a:lnTo>
                  <a:pt x="4973" y="1799"/>
                </a:lnTo>
                <a:lnTo>
                  <a:pt x="5093" y="1740"/>
                </a:lnTo>
                <a:lnTo>
                  <a:pt x="5215" y="1684"/>
                </a:lnTo>
                <a:lnTo>
                  <a:pt x="5338" y="1630"/>
                </a:lnTo>
                <a:lnTo>
                  <a:pt x="5461" y="1579"/>
                </a:lnTo>
                <a:lnTo>
                  <a:pt x="5587" y="1528"/>
                </a:lnTo>
                <a:lnTo>
                  <a:pt x="5714" y="1481"/>
                </a:lnTo>
                <a:lnTo>
                  <a:pt x="5841" y="1436"/>
                </a:lnTo>
                <a:lnTo>
                  <a:pt x="5969" y="1393"/>
                </a:lnTo>
                <a:lnTo>
                  <a:pt x="6100" y="1353"/>
                </a:lnTo>
                <a:lnTo>
                  <a:pt x="6230" y="1315"/>
                </a:lnTo>
                <a:lnTo>
                  <a:pt x="6362" y="1279"/>
                </a:lnTo>
                <a:lnTo>
                  <a:pt x="6495" y="1246"/>
                </a:lnTo>
                <a:lnTo>
                  <a:pt x="6628" y="1215"/>
                </a:lnTo>
                <a:lnTo>
                  <a:pt x="6764" y="1187"/>
                </a:lnTo>
                <a:lnTo>
                  <a:pt x="6899" y="1161"/>
                </a:lnTo>
                <a:lnTo>
                  <a:pt x="7036" y="1137"/>
                </a:lnTo>
                <a:lnTo>
                  <a:pt x="6960" y="1213"/>
                </a:lnTo>
                <a:lnTo>
                  <a:pt x="6884" y="1289"/>
                </a:lnTo>
                <a:lnTo>
                  <a:pt x="6809" y="1367"/>
                </a:lnTo>
                <a:lnTo>
                  <a:pt x="6735" y="1446"/>
                </a:lnTo>
                <a:lnTo>
                  <a:pt x="6662" y="1525"/>
                </a:lnTo>
                <a:lnTo>
                  <a:pt x="6589" y="1607"/>
                </a:lnTo>
                <a:lnTo>
                  <a:pt x="6518" y="1689"/>
                </a:lnTo>
                <a:lnTo>
                  <a:pt x="6448" y="1771"/>
                </a:lnTo>
                <a:lnTo>
                  <a:pt x="6379" y="1855"/>
                </a:lnTo>
                <a:lnTo>
                  <a:pt x="6310" y="1940"/>
                </a:lnTo>
                <a:lnTo>
                  <a:pt x="6242" y="2027"/>
                </a:lnTo>
                <a:lnTo>
                  <a:pt x="6176" y="2113"/>
                </a:lnTo>
                <a:lnTo>
                  <a:pt x="6110" y="2201"/>
                </a:lnTo>
                <a:lnTo>
                  <a:pt x="6045" y="2290"/>
                </a:lnTo>
                <a:lnTo>
                  <a:pt x="5982" y="2379"/>
                </a:lnTo>
                <a:lnTo>
                  <a:pt x="5919" y="2471"/>
                </a:lnTo>
                <a:lnTo>
                  <a:pt x="5857" y="2562"/>
                </a:lnTo>
                <a:lnTo>
                  <a:pt x="5797" y="2654"/>
                </a:lnTo>
                <a:lnTo>
                  <a:pt x="5736" y="2748"/>
                </a:lnTo>
                <a:lnTo>
                  <a:pt x="5678" y="2842"/>
                </a:lnTo>
                <a:lnTo>
                  <a:pt x="5620" y="2938"/>
                </a:lnTo>
                <a:lnTo>
                  <a:pt x="5564" y="3034"/>
                </a:lnTo>
                <a:lnTo>
                  <a:pt x="5508" y="3130"/>
                </a:lnTo>
                <a:lnTo>
                  <a:pt x="5453" y="3228"/>
                </a:lnTo>
                <a:lnTo>
                  <a:pt x="5400" y="3326"/>
                </a:lnTo>
                <a:lnTo>
                  <a:pt x="5347" y="3427"/>
                </a:lnTo>
                <a:lnTo>
                  <a:pt x="5296" y="3527"/>
                </a:lnTo>
                <a:lnTo>
                  <a:pt x="5246" y="3628"/>
                </a:lnTo>
                <a:lnTo>
                  <a:pt x="5197" y="3729"/>
                </a:lnTo>
                <a:lnTo>
                  <a:pt x="5148" y="3833"/>
                </a:lnTo>
                <a:lnTo>
                  <a:pt x="5102" y="3936"/>
                </a:lnTo>
                <a:lnTo>
                  <a:pt x="5056" y="4040"/>
                </a:lnTo>
                <a:close/>
                <a:moveTo>
                  <a:pt x="7945" y="1047"/>
                </a:moveTo>
                <a:lnTo>
                  <a:pt x="7945" y="4642"/>
                </a:lnTo>
                <a:lnTo>
                  <a:pt x="7867" y="4639"/>
                </a:lnTo>
                <a:lnTo>
                  <a:pt x="7789" y="4635"/>
                </a:lnTo>
                <a:lnTo>
                  <a:pt x="7711" y="4631"/>
                </a:lnTo>
                <a:lnTo>
                  <a:pt x="7633" y="4626"/>
                </a:lnTo>
                <a:lnTo>
                  <a:pt x="7556" y="4621"/>
                </a:lnTo>
                <a:lnTo>
                  <a:pt x="7478" y="4614"/>
                </a:lnTo>
                <a:lnTo>
                  <a:pt x="7401" y="4607"/>
                </a:lnTo>
                <a:lnTo>
                  <a:pt x="7325" y="4600"/>
                </a:lnTo>
                <a:lnTo>
                  <a:pt x="7248" y="4591"/>
                </a:lnTo>
                <a:lnTo>
                  <a:pt x="7172" y="4582"/>
                </a:lnTo>
                <a:lnTo>
                  <a:pt x="7095" y="4573"/>
                </a:lnTo>
                <a:lnTo>
                  <a:pt x="7020" y="4562"/>
                </a:lnTo>
                <a:lnTo>
                  <a:pt x="6944" y="4551"/>
                </a:lnTo>
                <a:lnTo>
                  <a:pt x="6868" y="4540"/>
                </a:lnTo>
                <a:lnTo>
                  <a:pt x="6793" y="4527"/>
                </a:lnTo>
                <a:lnTo>
                  <a:pt x="6718" y="4514"/>
                </a:lnTo>
                <a:lnTo>
                  <a:pt x="6644" y="4501"/>
                </a:lnTo>
                <a:lnTo>
                  <a:pt x="6569" y="4486"/>
                </a:lnTo>
                <a:lnTo>
                  <a:pt x="6495" y="4471"/>
                </a:lnTo>
                <a:lnTo>
                  <a:pt x="6421" y="4456"/>
                </a:lnTo>
                <a:lnTo>
                  <a:pt x="6347" y="4439"/>
                </a:lnTo>
                <a:lnTo>
                  <a:pt x="6273" y="4423"/>
                </a:lnTo>
                <a:lnTo>
                  <a:pt x="6200" y="4405"/>
                </a:lnTo>
                <a:lnTo>
                  <a:pt x="6127" y="4387"/>
                </a:lnTo>
                <a:lnTo>
                  <a:pt x="6055" y="4368"/>
                </a:lnTo>
                <a:lnTo>
                  <a:pt x="5982" y="4348"/>
                </a:lnTo>
                <a:lnTo>
                  <a:pt x="5910" y="4328"/>
                </a:lnTo>
                <a:lnTo>
                  <a:pt x="5838" y="4308"/>
                </a:lnTo>
                <a:lnTo>
                  <a:pt x="5766" y="4286"/>
                </a:lnTo>
                <a:lnTo>
                  <a:pt x="5694" y="4264"/>
                </a:lnTo>
                <a:lnTo>
                  <a:pt x="5624" y="4242"/>
                </a:lnTo>
                <a:lnTo>
                  <a:pt x="5553" y="4217"/>
                </a:lnTo>
                <a:lnTo>
                  <a:pt x="5605" y="4099"/>
                </a:lnTo>
                <a:lnTo>
                  <a:pt x="5658" y="3982"/>
                </a:lnTo>
                <a:lnTo>
                  <a:pt x="5714" y="3866"/>
                </a:lnTo>
                <a:lnTo>
                  <a:pt x="5771" y="3750"/>
                </a:lnTo>
                <a:lnTo>
                  <a:pt x="5830" y="3637"/>
                </a:lnTo>
                <a:lnTo>
                  <a:pt x="5889" y="3524"/>
                </a:lnTo>
                <a:lnTo>
                  <a:pt x="5951" y="3412"/>
                </a:lnTo>
                <a:lnTo>
                  <a:pt x="6014" y="3301"/>
                </a:lnTo>
                <a:lnTo>
                  <a:pt x="6078" y="3192"/>
                </a:lnTo>
                <a:lnTo>
                  <a:pt x="6144" y="3084"/>
                </a:lnTo>
                <a:lnTo>
                  <a:pt x="6212" y="2978"/>
                </a:lnTo>
                <a:lnTo>
                  <a:pt x="6279" y="2871"/>
                </a:lnTo>
                <a:lnTo>
                  <a:pt x="6349" y="2767"/>
                </a:lnTo>
                <a:lnTo>
                  <a:pt x="6421" y="2664"/>
                </a:lnTo>
                <a:lnTo>
                  <a:pt x="6494" y="2563"/>
                </a:lnTo>
                <a:lnTo>
                  <a:pt x="6568" y="2463"/>
                </a:lnTo>
                <a:lnTo>
                  <a:pt x="6643" y="2363"/>
                </a:lnTo>
                <a:lnTo>
                  <a:pt x="6718" y="2265"/>
                </a:lnTo>
                <a:lnTo>
                  <a:pt x="6796" y="2169"/>
                </a:lnTo>
                <a:lnTo>
                  <a:pt x="6875" y="2074"/>
                </a:lnTo>
                <a:lnTo>
                  <a:pt x="6955" y="1980"/>
                </a:lnTo>
                <a:lnTo>
                  <a:pt x="7038" y="1888"/>
                </a:lnTo>
                <a:lnTo>
                  <a:pt x="7121" y="1798"/>
                </a:lnTo>
                <a:lnTo>
                  <a:pt x="7204" y="1709"/>
                </a:lnTo>
                <a:lnTo>
                  <a:pt x="7289" y="1621"/>
                </a:lnTo>
                <a:lnTo>
                  <a:pt x="7375" y="1534"/>
                </a:lnTo>
                <a:lnTo>
                  <a:pt x="7463" y="1449"/>
                </a:lnTo>
                <a:lnTo>
                  <a:pt x="7552" y="1366"/>
                </a:lnTo>
                <a:lnTo>
                  <a:pt x="7642" y="1285"/>
                </a:lnTo>
                <a:lnTo>
                  <a:pt x="7732" y="1205"/>
                </a:lnTo>
                <a:lnTo>
                  <a:pt x="7825" y="1126"/>
                </a:lnTo>
                <a:lnTo>
                  <a:pt x="7918" y="1049"/>
                </a:lnTo>
                <a:lnTo>
                  <a:pt x="7931" y="1048"/>
                </a:lnTo>
                <a:lnTo>
                  <a:pt x="7945" y="1047"/>
                </a:lnTo>
                <a:close/>
                <a:moveTo>
                  <a:pt x="9383" y="1137"/>
                </a:moveTo>
                <a:lnTo>
                  <a:pt x="9520" y="1161"/>
                </a:lnTo>
                <a:lnTo>
                  <a:pt x="9656" y="1187"/>
                </a:lnTo>
                <a:lnTo>
                  <a:pt x="9791" y="1215"/>
                </a:lnTo>
                <a:lnTo>
                  <a:pt x="9924" y="1246"/>
                </a:lnTo>
                <a:lnTo>
                  <a:pt x="10058" y="1279"/>
                </a:lnTo>
                <a:lnTo>
                  <a:pt x="10189" y="1315"/>
                </a:lnTo>
                <a:lnTo>
                  <a:pt x="10320" y="1353"/>
                </a:lnTo>
                <a:lnTo>
                  <a:pt x="10450" y="1393"/>
                </a:lnTo>
                <a:lnTo>
                  <a:pt x="10578" y="1436"/>
                </a:lnTo>
                <a:lnTo>
                  <a:pt x="10706" y="1481"/>
                </a:lnTo>
                <a:lnTo>
                  <a:pt x="10832" y="1528"/>
                </a:lnTo>
                <a:lnTo>
                  <a:pt x="10958" y="1579"/>
                </a:lnTo>
                <a:lnTo>
                  <a:pt x="11082" y="1630"/>
                </a:lnTo>
                <a:lnTo>
                  <a:pt x="11205" y="1684"/>
                </a:lnTo>
                <a:lnTo>
                  <a:pt x="11326" y="1740"/>
                </a:lnTo>
                <a:lnTo>
                  <a:pt x="11446" y="1799"/>
                </a:lnTo>
                <a:lnTo>
                  <a:pt x="11565" y="1859"/>
                </a:lnTo>
                <a:lnTo>
                  <a:pt x="11683" y="1921"/>
                </a:lnTo>
                <a:lnTo>
                  <a:pt x="11799" y="1986"/>
                </a:lnTo>
                <a:lnTo>
                  <a:pt x="11914" y="2054"/>
                </a:lnTo>
                <a:lnTo>
                  <a:pt x="12028" y="2122"/>
                </a:lnTo>
                <a:lnTo>
                  <a:pt x="12140" y="2193"/>
                </a:lnTo>
                <a:lnTo>
                  <a:pt x="12251" y="2266"/>
                </a:lnTo>
                <a:lnTo>
                  <a:pt x="12360" y="2340"/>
                </a:lnTo>
                <a:lnTo>
                  <a:pt x="12468" y="2417"/>
                </a:lnTo>
                <a:lnTo>
                  <a:pt x="12574" y="2496"/>
                </a:lnTo>
                <a:lnTo>
                  <a:pt x="12679" y="2576"/>
                </a:lnTo>
                <a:lnTo>
                  <a:pt x="12782" y="2659"/>
                </a:lnTo>
                <a:lnTo>
                  <a:pt x="12884" y="2743"/>
                </a:lnTo>
                <a:lnTo>
                  <a:pt x="12983" y="2829"/>
                </a:lnTo>
                <a:lnTo>
                  <a:pt x="13082" y="2917"/>
                </a:lnTo>
                <a:lnTo>
                  <a:pt x="13178" y="3007"/>
                </a:lnTo>
                <a:lnTo>
                  <a:pt x="13074" y="3084"/>
                </a:lnTo>
                <a:lnTo>
                  <a:pt x="12968" y="3159"/>
                </a:lnTo>
                <a:lnTo>
                  <a:pt x="12861" y="3233"/>
                </a:lnTo>
                <a:lnTo>
                  <a:pt x="12752" y="3305"/>
                </a:lnTo>
                <a:lnTo>
                  <a:pt x="12644" y="3377"/>
                </a:lnTo>
                <a:lnTo>
                  <a:pt x="12533" y="3446"/>
                </a:lnTo>
                <a:lnTo>
                  <a:pt x="12421" y="3513"/>
                </a:lnTo>
                <a:lnTo>
                  <a:pt x="12308" y="3579"/>
                </a:lnTo>
                <a:lnTo>
                  <a:pt x="12252" y="3611"/>
                </a:lnTo>
                <a:lnTo>
                  <a:pt x="12194" y="3643"/>
                </a:lnTo>
                <a:lnTo>
                  <a:pt x="12137" y="3674"/>
                </a:lnTo>
                <a:lnTo>
                  <a:pt x="12078" y="3705"/>
                </a:lnTo>
                <a:lnTo>
                  <a:pt x="12021" y="3736"/>
                </a:lnTo>
                <a:lnTo>
                  <a:pt x="11962" y="3766"/>
                </a:lnTo>
                <a:lnTo>
                  <a:pt x="11904" y="3796"/>
                </a:lnTo>
                <a:lnTo>
                  <a:pt x="11844" y="3825"/>
                </a:lnTo>
                <a:lnTo>
                  <a:pt x="11786" y="3854"/>
                </a:lnTo>
                <a:lnTo>
                  <a:pt x="11726" y="3882"/>
                </a:lnTo>
                <a:lnTo>
                  <a:pt x="11667" y="3909"/>
                </a:lnTo>
                <a:lnTo>
                  <a:pt x="11606" y="3936"/>
                </a:lnTo>
                <a:lnTo>
                  <a:pt x="11546" y="3963"/>
                </a:lnTo>
                <a:lnTo>
                  <a:pt x="11485" y="3989"/>
                </a:lnTo>
                <a:lnTo>
                  <a:pt x="11425" y="4015"/>
                </a:lnTo>
                <a:lnTo>
                  <a:pt x="11363" y="4040"/>
                </a:lnTo>
                <a:lnTo>
                  <a:pt x="11317" y="3936"/>
                </a:lnTo>
                <a:lnTo>
                  <a:pt x="11271" y="3833"/>
                </a:lnTo>
                <a:lnTo>
                  <a:pt x="11222" y="3729"/>
                </a:lnTo>
                <a:lnTo>
                  <a:pt x="11173" y="3628"/>
                </a:lnTo>
                <a:lnTo>
                  <a:pt x="11123" y="3527"/>
                </a:lnTo>
                <a:lnTo>
                  <a:pt x="11072" y="3427"/>
                </a:lnTo>
                <a:lnTo>
                  <a:pt x="11019" y="3326"/>
                </a:lnTo>
                <a:lnTo>
                  <a:pt x="10966" y="3228"/>
                </a:lnTo>
                <a:lnTo>
                  <a:pt x="10911" y="3130"/>
                </a:lnTo>
                <a:lnTo>
                  <a:pt x="10855" y="3034"/>
                </a:lnTo>
                <a:lnTo>
                  <a:pt x="10799" y="2938"/>
                </a:lnTo>
                <a:lnTo>
                  <a:pt x="10741" y="2842"/>
                </a:lnTo>
                <a:lnTo>
                  <a:pt x="10683" y="2748"/>
                </a:lnTo>
                <a:lnTo>
                  <a:pt x="10623" y="2654"/>
                </a:lnTo>
                <a:lnTo>
                  <a:pt x="10562" y="2562"/>
                </a:lnTo>
                <a:lnTo>
                  <a:pt x="10500" y="2471"/>
                </a:lnTo>
                <a:lnTo>
                  <a:pt x="10437" y="2379"/>
                </a:lnTo>
                <a:lnTo>
                  <a:pt x="10374" y="2290"/>
                </a:lnTo>
                <a:lnTo>
                  <a:pt x="10309" y="2201"/>
                </a:lnTo>
                <a:lnTo>
                  <a:pt x="10243" y="2113"/>
                </a:lnTo>
                <a:lnTo>
                  <a:pt x="10177" y="2027"/>
                </a:lnTo>
                <a:lnTo>
                  <a:pt x="10109" y="1940"/>
                </a:lnTo>
                <a:lnTo>
                  <a:pt x="10041" y="1855"/>
                </a:lnTo>
                <a:lnTo>
                  <a:pt x="9971" y="1771"/>
                </a:lnTo>
                <a:lnTo>
                  <a:pt x="9901" y="1689"/>
                </a:lnTo>
                <a:lnTo>
                  <a:pt x="9830" y="1607"/>
                </a:lnTo>
                <a:lnTo>
                  <a:pt x="9758" y="1525"/>
                </a:lnTo>
                <a:lnTo>
                  <a:pt x="9685" y="1446"/>
                </a:lnTo>
                <a:lnTo>
                  <a:pt x="9610" y="1367"/>
                </a:lnTo>
                <a:lnTo>
                  <a:pt x="9536" y="1289"/>
                </a:lnTo>
                <a:lnTo>
                  <a:pt x="9460" y="1213"/>
                </a:lnTo>
                <a:lnTo>
                  <a:pt x="9383" y="1137"/>
                </a:lnTo>
                <a:close/>
                <a:moveTo>
                  <a:pt x="8502" y="1049"/>
                </a:moveTo>
                <a:lnTo>
                  <a:pt x="8595" y="1126"/>
                </a:lnTo>
                <a:lnTo>
                  <a:pt x="8687" y="1205"/>
                </a:lnTo>
                <a:lnTo>
                  <a:pt x="8778" y="1285"/>
                </a:lnTo>
                <a:lnTo>
                  <a:pt x="8867" y="1366"/>
                </a:lnTo>
                <a:lnTo>
                  <a:pt x="8957" y="1449"/>
                </a:lnTo>
                <a:lnTo>
                  <a:pt x="9044" y="1534"/>
                </a:lnTo>
                <a:lnTo>
                  <a:pt x="9130" y="1621"/>
                </a:lnTo>
                <a:lnTo>
                  <a:pt x="9215" y="1709"/>
                </a:lnTo>
                <a:lnTo>
                  <a:pt x="9299" y="1798"/>
                </a:lnTo>
                <a:lnTo>
                  <a:pt x="9382" y="1888"/>
                </a:lnTo>
                <a:lnTo>
                  <a:pt x="9464" y="1980"/>
                </a:lnTo>
                <a:lnTo>
                  <a:pt x="9544" y="2074"/>
                </a:lnTo>
                <a:lnTo>
                  <a:pt x="9623" y="2169"/>
                </a:lnTo>
                <a:lnTo>
                  <a:pt x="9701" y="2265"/>
                </a:lnTo>
                <a:lnTo>
                  <a:pt x="9778" y="2363"/>
                </a:lnTo>
                <a:lnTo>
                  <a:pt x="9852" y="2463"/>
                </a:lnTo>
                <a:lnTo>
                  <a:pt x="9926" y="2563"/>
                </a:lnTo>
                <a:lnTo>
                  <a:pt x="9999" y="2664"/>
                </a:lnTo>
                <a:lnTo>
                  <a:pt x="10070" y="2767"/>
                </a:lnTo>
                <a:lnTo>
                  <a:pt x="10140" y="2871"/>
                </a:lnTo>
                <a:lnTo>
                  <a:pt x="10209" y="2978"/>
                </a:lnTo>
                <a:lnTo>
                  <a:pt x="10275" y="3084"/>
                </a:lnTo>
                <a:lnTo>
                  <a:pt x="10341" y="3192"/>
                </a:lnTo>
                <a:lnTo>
                  <a:pt x="10406" y="3301"/>
                </a:lnTo>
                <a:lnTo>
                  <a:pt x="10468" y="3412"/>
                </a:lnTo>
                <a:lnTo>
                  <a:pt x="10530" y="3524"/>
                </a:lnTo>
                <a:lnTo>
                  <a:pt x="10589" y="3637"/>
                </a:lnTo>
                <a:lnTo>
                  <a:pt x="10648" y="3750"/>
                </a:lnTo>
                <a:lnTo>
                  <a:pt x="10705" y="3866"/>
                </a:lnTo>
                <a:lnTo>
                  <a:pt x="10761" y="3982"/>
                </a:lnTo>
                <a:lnTo>
                  <a:pt x="10815" y="4099"/>
                </a:lnTo>
                <a:lnTo>
                  <a:pt x="10867" y="4217"/>
                </a:lnTo>
                <a:lnTo>
                  <a:pt x="10797" y="4242"/>
                </a:lnTo>
                <a:lnTo>
                  <a:pt x="10725" y="4264"/>
                </a:lnTo>
                <a:lnTo>
                  <a:pt x="10654" y="4286"/>
                </a:lnTo>
                <a:lnTo>
                  <a:pt x="10582" y="4308"/>
                </a:lnTo>
                <a:lnTo>
                  <a:pt x="10510" y="4328"/>
                </a:lnTo>
                <a:lnTo>
                  <a:pt x="10437" y="4348"/>
                </a:lnTo>
                <a:lnTo>
                  <a:pt x="10366" y="4368"/>
                </a:lnTo>
                <a:lnTo>
                  <a:pt x="10293" y="4387"/>
                </a:lnTo>
                <a:lnTo>
                  <a:pt x="10219" y="4405"/>
                </a:lnTo>
                <a:lnTo>
                  <a:pt x="10146" y="4423"/>
                </a:lnTo>
                <a:lnTo>
                  <a:pt x="10072" y="4439"/>
                </a:lnTo>
                <a:lnTo>
                  <a:pt x="9998" y="4456"/>
                </a:lnTo>
                <a:lnTo>
                  <a:pt x="9924" y="4471"/>
                </a:lnTo>
                <a:lnTo>
                  <a:pt x="9850" y="4486"/>
                </a:lnTo>
                <a:lnTo>
                  <a:pt x="9775" y="4501"/>
                </a:lnTo>
                <a:lnTo>
                  <a:pt x="9701" y="4514"/>
                </a:lnTo>
                <a:lnTo>
                  <a:pt x="9626" y="4527"/>
                </a:lnTo>
                <a:lnTo>
                  <a:pt x="9551" y="4540"/>
                </a:lnTo>
                <a:lnTo>
                  <a:pt x="9475" y="4551"/>
                </a:lnTo>
                <a:lnTo>
                  <a:pt x="9400" y="4562"/>
                </a:lnTo>
                <a:lnTo>
                  <a:pt x="9324" y="4573"/>
                </a:lnTo>
                <a:lnTo>
                  <a:pt x="9247" y="4582"/>
                </a:lnTo>
                <a:lnTo>
                  <a:pt x="9171" y="4591"/>
                </a:lnTo>
                <a:lnTo>
                  <a:pt x="9094" y="4600"/>
                </a:lnTo>
                <a:lnTo>
                  <a:pt x="9018" y="4607"/>
                </a:lnTo>
                <a:lnTo>
                  <a:pt x="8940" y="4614"/>
                </a:lnTo>
                <a:lnTo>
                  <a:pt x="8863" y="4621"/>
                </a:lnTo>
                <a:lnTo>
                  <a:pt x="8786" y="4626"/>
                </a:lnTo>
                <a:lnTo>
                  <a:pt x="8708" y="4631"/>
                </a:lnTo>
                <a:lnTo>
                  <a:pt x="8630" y="4635"/>
                </a:lnTo>
                <a:lnTo>
                  <a:pt x="8552" y="4639"/>
                </a:lnTo>
                <a:lnTo>
                  <a:pt x="8474" y="4642"/>
                </a:lnTo>
                <a:lnTo>
                  <a:pt x="8474" y="1047"/>
                </a:lnTo>
                <a:lnTo>
                  <a:pt x="8489" y="1048"/>
                </a:lnTo>
                <a:lnTo>
                  <a:pt x="8502" y="1049"/>
                </a:lnTo>
                <a:close/>
                <a:moveTo>
                  <a:pt x="7917" y="14987"/>
                </a:moveTo>
                <a:lnTo>
                  <a:pt x="7835" y="14918"/>
                </a:lnTo>
                <a:lnTo>
                  <a:pt x="7754" y="14850"/>
                </a:lnTo>
                <a:lnTo>
                  <a:pt x="7673" y="14779"/>
                </a:lnTo>
                <a:lnTo>
                  <a:pt x="7594" y="14708"/>
                </a:lnTo>
                <a:lnTo>
                  <a:pt x="7515" y="14636"/>
                </a:lnTo>
                <a:lnTo>
                  <a:pt x="7437" y="14562"/>
                </a:lnTo>
                <a:lnTo>
                  <a:pt x="7360" y="14487"/>
                </a:lnTo>
                <a:lnTo>
                  <a:pt x="7284" y="14410"/>
                </a:lnTo>
                <a:lnTo>
                  <a:pt x="7209" y="14333"/>
                </a:lnTo>
                <a:lnTo>
                  <a:pt x="7135" y="14255"/>
                </a:lnTo>
                <a:lnTo>
                  <a:pt x="7061" y="14175"/>
                </a:lnTo>
                <a:lnTo>
                  <a:pt x="6989" y="14095"/>
                </a:lnTo>
                <a:lnTo>
                  <a:pt x="6919" y="14012"/>
                </a:lnTo>
                <a:lnTo>
                  <a:pt x="6848" y="13930"/>
                </a:lnTo>
                <a:lnTo>
                  <a:pt x="6778" y="13846"/>
                </a:lnTo>
                <a:lnTo>
                  <a:pt x="6710" y="13761"/>
                </a:lnTo>
                <a:lnTo>
                  <a:pt x="6643" y="13675"/>
                </a:lnTo>
                <a:lnTo>
                  <a:pt x="6576" y="13588"/>
                </a:lnTo>
                <a:lnTo>
                  <a:pt x="6511" y="13499"/>
                </a:lnTo>
                <a:lnTo>
                  <a:pt x="6447" y="13410"/>
                </a:lnTo>
                <a:lnTo>
                  <a:pt x="6383" y="13319"/>
                </a:lnTo>
                <a:lnTo>
                  <a:pt x="6321" y="13228"/>
                </a:lnTo>
                <a:lnTo>
                  <a:pt x="6260" y="13135"/>
                </a:lnTo>
                <a:lnTo>
                  <a:pt x="6199" y="13042"/>
                </a:lnTo>
                <a:lnTo>
                  <a:pt x="6141" y="12948"/>
                </a:lnTo>
                <a:lnTo>
                  <a:pt x="6082" y="12853"/>
                </a:lnTo>
                <a:lnTo>
                  <a:pt x="6026" y="12757"/>
                </a:lnTo>
                <a:lnTo>
                  <a:pt x="5969" y="12659"/>
                </a:lnTo>
                <a:lnTo>
                  <a:pt x="5915" y="12561"/>
                </a:lnTo>
                <a:lnTo>
                  <a:pt x="5862" y="12462"/>
                </a:lnTo>
                <a:lnTo>
                  <a:pt x="5809" y="12363"/>
                </a:lnTo>
                <a:lnTo>
                  <a:pt x="5758" y="12262"/>
                </a:lnTo>
                <a:lnTo>
                  <a:pt x="5823" y="12242"/>
                </a:lnTo>
                <a:lnTo>
                  <a:pt x="5888" y="12223"/>
                </a:lnTo>
                <a:lnTo>
                  <a:pt x="5954" y="12204"/>
                </a:lnTo>
                <a:lnTo>
                  <a:pt x="6020" y="12187"/>
                </a:lnTo>
                <a:lnTo>
                  <a:pt x="6086" y="12169"/>
                </a:lnTo>
                <a:lnTo>
                  <a:pt x="6152" y="12153"/>
                </a:lnTo>
                <a:lnTo>
                  <a:pt x="6219" y="12136"/>
                </a:lnTo>
                <a:lnTo>
                  <a:pt x="6285" y="12121"/>
                </a:lnTo>
                <a:lnTo>
                  <a:pt x="6352" y="12106"/>
                </a:lnTo>
                <a:lnTo>
                  <a:pt x="6420" y="12091"/>
                </a:lnTo>
                <a:lnTo>
                  <a:pt x="6487" y="12077"/>
                </a:lnTo>
                <a:lnTo>
                  <a:pt x="6554" y="12064"/>
                </a:lnTo>
                <a:lnTo>
                  <a:pt x="6622" y="12051"/>
                </a:lnTo>
                <a:lnTo>
                  <a:pt x="6691" y="12039"/>
                </a:lnTo>
                <a:lnTo>
                  <a:pt x="6758" y="12027"/>
                </a:lnTo>
                <a:lnTo>
                  <a:pt x="6827" y="12016"/>
                </a:lnTo>
                <a:lnTo>
                  <a:pt x="6895" y="12005"/>
                </a:lnTo>
                <a:lnTo>
                  <a:pt x="6964" y="11995"/>
                </a:lnTo>
                <a:lnTo>
                  <a:pt x="7033" y="11986"/>
                </a:lnTo>
                <a:lnTo>
                  <a:pt x="7102" y="11976"/>
                </a:lnTo>
                <a:lnTo>
                  <a:pt x="7171" y="11968"/>
                </a:lnTo>
                <a:lnTo>
                  <a:pt x="7241" y="11960"/>
                </a:lnTo>
                <a:lnTo>
                  <a:pt x="7311" y="11953"/>
                </a:lnTo>
                <a:lnTo>
                  <a:pt x="7380" y="11946"/>
                </a:lnTo>
                <a:lnTo>
                  <a:pt x="7450" y="11940"/>
                </a:lnTo>
                <a:lnTo>
                  <a:pt x="7521" y="11934"/>
                </a:lnTo>
                <a:lnTo>
                  <a:pt x="7591" y="11929"/>
                </a:lnTo>
                <a:lnTo>
                  <a:pt x="7662" y="11924"/>
                </a:lnTo>
                <a:lnTo>
                  <a:pt x="7732" y="11920"/>
                </a:lnTo>
                <a:lnTo>
                  <a:pt x="7803" y="11916"/>
                </a:lnTo>
                <a:lnTo>
                  <a:pt x="7874" y="11913"/>
                </a:lnTo>
                <a:lnTo>
                  <a:pt x="7945" y="11911"/>
                </a:lnTo>
                <a:lnTo>
                  <a:pt x="7945" y="14988"/>
                </a:lnTo>
                <a:lnTo>
                  <a:pt x="7917" y="14987"/>
                </a:lnTo>
                <a:close/>
                <a:moveTo>
                  <a:pt x="15347" y="7759"/>
                </a:moveTo>
                <a:lnTo>
                  <a:pt x="12171" y="7759"/>
                </a:lnTo>
                <a:lnTo>
                  <a:pt x="12168" y="7652"/>
                </a:lnTo>
                <a:lnTo>
                  <a:pt x="12163" y="7545"/>
                </a:lnTo>
                <a:lnTo>
                  <a:pt x="12157" y="7439"/>
                </a:lnTo>
                <a:lnTo>
                  <a:pt x="12151" y="7332"/>
                </a:lnTo>
                <a:lnTo>
                  <a:pt x="12144" y="7226"/>
                </a:lnTo>
                <a:lnTo>
                  <a:pt x="12136" y="7120"/>
                </a:lnTo>
                <a:lnTo>
                  <a:pt x="12126" y="7015"/>
                </a:lnTo>
                <a:lnTo>
                  <a:pt x="12115" y="6911"/>
                </a:lnTo>
                <a:lnTo>
                  <a:pt x="12104" y="6805"/>
                </a:lnTo>
                <a:lnTo>
                  <a:pt x="12092" y="6701"/>
                </a:lnTo>
                <a:lnTo>
                  <a:pt x="12078" y="6598"/>
                </a:lnTo>
                <a:lnTo>
                  <a:pt x="12063" y="6494"/>
                </a:lnTo>
                <a:lnTo>
                  <a:pt x="12047" y="6391"/>
                </a:lnTo>
                <a:lnTo>
                  <a:pt x="12031" y="6288"/>
                </a:lnTo>
                <a:lnTo>
                  <a:pt x="12014" y="6186"/>
                </a:lnTo>
                <a:lnTo>
                  <a:pt x="11995" y="6084"/>
                </a:lnTo>
                <a:lnTo>
                  <a:pt x="11976" y="5982"/>
                </a:lnTo>
                <a:lnTo>
                  <a:pt x="11954" y="5881"/>
                </a:lnTo>
                <a:lnTo>
                  <a:pt x="11933" y="5781"/>
                </a:lnTo>
                <a:lnTo>
                  <a:pt x="11910" y="5681"/>
                </a:lnTo>
                <a:lnTo>
                  <a:pt x="11886" y="5582"/>
                </a:lnTo>
                <a:lnTo>
                  <a:pt x="11862" y="5482"/>
                </a:lnTo>
                <a:lnTo>
                  <a:pt x="11836" y="5383"/>
                </a:lnTo>
                <a:lnTo>
                  <a:pt x="11810" y="5285"/>
                </a:lnTo>
                <a:lnTo>
                  <a:pt x="11783" y="5188"/>
                </a:lnTo>
                <a:lnTo>
                  <a:pt x="11754" y="5090"/>
                </a:lnTo>
                <a:lnTo>
                  <a:pt x="11724" y="4993"/>
                </a:lnTo>
                <a:lnTo>
                  <a:pt x="11694" y="4897"/>
                </a:lnTo>
                <a:lnTo>
                  <a:pt x="11663" y="4801"/>
                </a:lnTo>
                <a:lnTo>
                  <a:pt x="11630" y="4706"/>
                </a:lnTo>
                <a:lnTo>
                  <a:pt x="11597" y="4611"/>
                </a:lnTo>
                <a:lnTo>
                  <a:pt x="11563" y="4517"/>
                </a:lnTo>
                <a:lnTo>
                  <a:pt x="11630" y="4489"/>
                </a:lnTo>
                <a:lnTo>
                  <a:pt x="11695" y="4461"/>
                </a:lnTo>
                <a:lnTo>
                  <a:pt x="11762" y="4432"/>
                </a:lnTo>
                <a:lnTo>
                  <a:pt x="11828" y="4403"/>
                </a:lnTo>
                <a:lnTo>
                  <a:pt x="11894" y="4374"/>
                </a:lnTo>
                <a:lnTo>
                  <a:pt x="11959" y="4343"/>
                </a:lnTo>
                <a:lnTo>
                  <a:pt x="12024" y="4312"/>
                </a:lnTo>
                <a:lnTo>
                  <a:pt x="12088" y="4281"/>
                </a:lnTo>
                <a:lnTo>
                  <a:pt x="12153" y="4249"/>
                </a:lnTo>
                <a:lnTo>
                  <a:pt x="12217" y="4216"/>
                </a:lnTo>
                <a:lnTo>
                  <a:pt x="12280" y="4183"/>
                </a:lnTo>
                <a:lnTo>
                  <a:pt x="12344" y="4150"/>
                </a:lnTo>
                <a:lnTo>
                  <a:pt x="12407" y="4116"/>
                </a:lnTo>
                <a:lnTo>
                  <a:pt x="12469" y="4081"/>
                </a:lnTo>
                <a:lnTo>
                  <a:pt x="12532" y="4046"/>
                </a:lnTo>
                <a:lnTo>
                  <a:pt x="12593" y="4011"/>
                </a:lnTo>
                <a:lnTo>
                  <a:pt x="12655" y="3975"/>
                </a:lnTo>
                <a:lnTo>
                  <a:pt x="12717" y="3939"/>
                </a:lnTo>
                <a:lnTo>
                  <a:pt x="12778" y="3902"/>
                </a:lnTo>
                <a:lnTo>
                  <a:pt x="12839" y="3865"/>
                </a:lnTo>
                <a:lnTo>
                  <a:pt x="12899" y="3827"/>
                </a:lnTo>
                <a:lnTo>
                  <a:pt x="12959" y="3789"/>
                </a:lnTo>
                <a:lnTo>
                  <a:pt x="13019" y="3749"/>
                </a:lnTo>
                <a:lnTo>
                  <a:pt x="13078" y="3710"/>
                </a:lnTo>
                <a:lnTo>
                  <a:pt x="13137" y="3670"/>
                </a:lnTo>
                <a:lnTo>
                  <a:pt x="13196" y="3630"/>
                </a:lnTo>
                <a:lnTo>
                  <a:pt x="13254" y="3590"/>
                </a:lnTo>
                <a:lnTo>
                  <a:pt x="13313" y="3549"/>
                </a:lnTo>
                <a:lnTo>
                  <a:pt x="13370" y="3507"/>
                </a:lnTo>
                <a:lnTo>
                  <a:pt x="13428" y="3466"/>
                </a:lnTo>
                <a:lnTo>
                  <a:pt x="13485" y="3423"/>
                </a:lnTo>
                <a:lnTo>
                  <a:pt x="13542" y="3381"/>
                </a:lnTo>
                <a:lnTo>
                  <a:pt x="13641" y="3492"/>
                </a:lnTo>
                <a:lnTo>
                  <a:pt x="13738" y="3605"/>
                </a:lnTo>
                <a:lnTo>
                  <a:pt x="13832" y="3719"/>
                </a:lnTo>
                <a:lnTo>
                  <a:pt x="13924" y="3837"/>
                </a:lnTo>
                <a:lnTo>
                  <a:pt x="14014" y="3956"/>
                </a:lnTo>
                <a:lnTo>
                  <a:pt x="14101" y="4076"/>
                </a:lnTo>
                <a:lnTo>
                  <a:pt x="14185" y="4199"/>
                </a:lnTo>
                <a:lnTo>
                  <a:pt x="14266" y="4324"/>
                </a:lnTo>
                <a:lnTo>
                  <a:pt x="14346" y="4450"/>
                </a:lnTo>
                <a:lnTo>
                  <a:pt x="14422" y="4578"/>
                </a:lnTo>
                <a:lnTo>
                  <a:pt x="14496" y="4708"/>
                </a:lnTo>
                <a:lnTo>
                  <a:pt x="14567" y="4839"/>
                </a:lnTo>
                <a:lnTo>
                  <a:pt x="14634" y="4972"/>
                </a:lnTo>
                <a:lnTo>
                  <a:pt x="14700" y="5106"/>
                </a:lnTo>
                <a:lnTo>
                  <a:pt x="14763" y="5243"/>
                </a:lnTo>
                <a:lnTo>
                  <a:pt x="14822" y="5380"/>
                </a:lnTo>
                <a:lnTo>
                  <a:pt x="14879" y="5519"/>
                </a:lnTo>
                <a:lnTo>
                  <a:pt x="14932" y="5660"/>
                </a:lnTo>
                <a:lnTo>
                  <a:pt x="14982" y="5802"/>
                </a:lnTo>
                <a:lnTo>
                  <a:pt x="15031" y="5945"/>
                </a:lnTo>
                <a:lnTo>
                  <a:pt x="15075" y="6090"/>
                </a:lnTo>
                <a:lnTo>
                  <a:pt x="15116" y="6236"/>
                </a:lnTo>
                <a:lnTo>
                  <a:pt x="15154" y="6383"/>
                </a:lnTo>
                <a:lnTo>
                  <a:pt x="15189" y="6532"/>
                </a:lnTo>
                <a:lnTo>
                  <a:pt x="15220" y="6681"/>
                </a:lnTo>
                <a:lnTo>
                  <a:pt x="15248" y="6832"/>
                </a:lnTo>
                <a:lnTo>
                  <a:pt x="15273" y="6984"/>
                </a:lnTo>
                <a:lnTo>
                  <a:pt x="15294" y="7137"/>
                </a:lnTo>
                <a:lnTo>
                  <a:pt x="15313" y="7291"/>
                </a:lnTo>
                <a:lnTo>
                  <a:pt x="15327" y="7446"/>
                </a:lnTo>
                <a:lnTo>
                  <a:pt x="15338" y="7602"/>
                </a:lnTo>
                <a:lnTo>
                  <a:pt x="15347" y="7759"/>
                </a:lnTo>
                <a:close/>
                <a:moveTo>
                  <a:pt x="8210" y="0"/>
                </a:moveTo>
                <a:lnTo>
                  <a:pt x="7787" y="10"/>
                </a:lnTo>
                <a:lnTo>
                  <a:pt x="7370" y="41"/>
                </a:lnTo>
                <a:lnTo>
                  <a:pt x="6960" y="92"/>
                </a:lnTo>
                <a:lnTo>
                  <a:pt x="6555" y="162"/>
                </a:lnTo>
                <a:lnTo>
                  <a:pt x="6158" y="253"/>
                </a:lnTo>
                <a:lnTo>
                  <a:pt x="5768" y="361"/>
                </a:lnTo>
                <a:lnTo>
                  <a:pt x="5386" y="486"/>
                </a:lnTo>
                <a:lnTo>
                  <a:pt x="5014" y="630"/>
                </a:lnTo>
                <a:lnTo>
                  <a:pt x="4651" y="791"/>
                </a:lnTo>
                <a:lnTo>
                  <a:pt x="4297" y="967"/>
                </a:lnTo>
                <a:lnTo>
                  <a:pt x="3953" y="1161"/>
                </a:lnTo>
                <a:lnTo>
                  <a:pt x="3619" y="1369"/>
                </a:lnTo>
                <a:lnTo>
                  <a:pt x="3298" y="1593"/>
                </a:lnTo>
                <a:lnTo>
                  <a:pt x="2987" y="1831"/>
                </a:lnTo>
                <a:lnTo>
                  <a:pt x="2690" y="2083"/>
                </a:lnTo>
                <a:lnTo>
                  <a:pt x="2404" y="2348"/>
                </a:lnTo>
                <a:lnTo>
                  <a:pt x="2132" y="2627"/>
                </a:lnTo>
                <a:lnTo>
                  <a:pt x="1875" y="2918"/>
                </a:lnTo>
                <a:lnTo>
                  <a:pt x="1631" y="3220"/>
                </a:lnTo>
                <a:lnTo>
                  <a:pt x="1402" y="3535"/>
                </a:lnTo>
                <a:lnTo>
                  <a:pt x="1188" y="3861"/>
                </a:lnTo>
                <a:lnTo>
                  <a:pt x="991" y="4195"/>
                </a:lnTo>
                <a:lnTo>
                  <a:pt x="810" y="4541"/>
                </a:lnTo>
                <a:lnTo>
                  <a:pt x="645" y="4897"/>
                </a:lnTo>
                <a:lnTo>
                  <a:pt x="498" y="5261"/>
                </a:lnTo>
                <a:lnTo>
                  <a:pt x="369" y="5634"/>
                </a:lnTo>
                <a:lnTo>
                  <a:pt x="259" y="6014"/>
                </a:lnTo>
                <a:lnTo>
                  <a:pt x="167" y="6402"/>
                </a:lnTo>
                <a:lnTo>
                  <a:pt x="94" y="6797"/>
                </a:lnTo>
                <a:lnTo>
                  <a:pt x="42" y="7198"/>
                </a:lnTo>
                <a:lnTo>
                  <a:pt x="10" y="7605"/>
                </a:lnTo>
                <a:lnTo>
                  <a:pt x="0" y="8018"/>
                </a:lnTo>
                <a:lnTo>
                  <a:pt x="10" y="8431"/>
                </a:lnTo>
                <a:lnTo>
                  <a:pt x="42" y="8838"/>
                </a:lnTo>
                <a:lnTo>
                  <a:pt x="94" y="9239"/>
                </a:lnTo>
                <a:lnTo>
                  <a:pt x="167" y="9634"/>
                </a:lnTo>
                <a:lnTo>
                  <a:pt x="259" y="10021"/>
                </a:lnTo>
                <a:lnTo>
                  <a:pt x="369" y="10402"/>
                </a:lnTo>
                <a:lnTo>
                  <a:pt x="498" y="10774"/>
                </a:lnTo>
                <a:lnTo>
                  <a:pt x="645" y="11139"/>
                </a:lnTo>
                <a:lnTo>
                  <a:pt x="810" y="11494"/>
                </a:lnTo>
                <a:lnTo>
                  <a:pt x="991" y="11840"/>
                </a:lnTo>
                <a:lnTo>
                  <a:pt x="1188" y="12175"/>
                </a:lnTo>
                <a:lnTo>
                  <a:pt x="1402" y="12501"/>
                </a:lnTo>
                <a:lnTo>
                  <a:pt x="1631" y="12815"/>
                </a:lnTo>
                <a:lnTo>
                  <a:pt x="1875" y="13118"/>
                </a:lnTo>
                <a:lnTo>
                  <a:pt x="2132" y="13409"/>
                </a:lnTo>
                <a:lnTo>
                  <a:pt x="2404" y="13688"/>
                </a:lnTo>
                <a:lnTo>
                  <a:pt x="2690" y="13953"/>
                </a:lnTo>
                <a:lnTo>
                  <a:pt x="2987" y="14205"/>
                </a:lnTo>
                <a:lnTo>
                  <a:pt x="3298" y="14443"/>
                </a:lnTo>
                <a:lnTo>
                  <a:pt x="3619" y="14667"/>
                </a:lnTo>
                <a:lnTo>
                  <a:pt x="3953" y="14875"/>
                </a:lnTo>
                <a:lnTo>
                  <a:pt x="4297" y="15068"/>
                </a:lnTo>
                <a:lnTo>
                  <a:pt x="4651" y="15245"/>
                </a:lnTo>
                <a:lnTo>
                  <a:pt x="5014" y="15406"/>
                </a:lnTo>
                <a:lnTo>
                  <a:pt x="5386" y="15550"/>
                </a:lnTo>
                <a:lnTo>
                  <a:pt x="5768" y="15675"/>
                </a:lnTo>
                <a:lnTo>
                  <a:pt x="6158" y="15783"/>
                </a:lnTo>
                <a:lnTo>
                  <a:pt x="6555" y="15873"/>
                </a:lnTo>
                <a:lnTo>
                  <a:pt x="6960" y="15944"/>
                </a:lnTo>
                <a:lnTo>
                  <a:pt x="7370" y="15995"/>
                </a:lnTo>
                <a:lnTo>
                  <a:pt x="7787" y="16026"/>
                </a:lnTo>
                <a:lnTo>
                  <a:pt x="8210" y="16036"/>
                </a:lnTo>
                <a:lnTo>
                  <a:pt x="8632" y="16026"/>
                </a:lnTo>
                <a:lnTo>
                  <a:pt x="9049" y="15995"/>
                </a:lnTo>
                <a:lnTo>
                  <a:pt x="9459" y="15944"/>
                </a:lnTo>
                <a:lnTo>
                  <a:pt x="9864" y="15873"/>
                </a:lnTo>
                <a:lnTo>
                  <a:pt x="10261" y="15783"/>
                </a:lnTo>
                <a:lnTo>
                  <a:pt x="10651" y="15675"/>
                </a:lnTo>
                <a:lnTo>
                  <a:pt x="11033" y="15550"/>
                </a:lnTo>
                <a:lnTo>
                  <a:pt x="11405" y="15406"/>
                </a:lnTo>
                <a:lnTo>
                  <a:pt x="11768" y="15245"/>
                </a:lnTo>
                <a:lnTo>
                  <a:pt x="12122" y="15068"/>
                </a:lnTo>
                <a:lnTo>
                  <a:pt x="12466" y="14875"/>
                </a:lnTo>
                <a:lnTo>
                  <a:pt x="12800" y="14667"/>
                </a:lnTo>
                <a:lnTo>
                  <a:pt x="13122" y="14443"/>
                </a:lnTo>
                <a:lnTo>
                  <a:pt x="13432" y="14205"/>
                </a:lnTo>
                <a:lnTo>
                  <a:pt x="13729" y="13953"/>
                </a:lnTo>
                <a:lnTo>
                  <a:pt x="14015" y="13688"/>
                </a:lnTo>
                <a:lnTo>
                  <a:pt x="14287" y="13409"/>
                </a:lnTo>
                <a:lnTo>
                  <a:pt x="14544" y="13118"/>
                </a:lnTo>
                <a:lnTo>
                  <a:pt x="14788" y="12815"/>
                </a:lnTo>
                <a:lnTo>
                  <a:pt x="15017" y="12501"/>
                </a:lnTo>
                <a:lnTo>
                  <a:pt x="15231" y="12175"/>
                </a:lnTo>
                <a:lnTo>
                  <a:pt x="15428" y="11840"/>
                </a:lnTo>
                <a:lnTo>
                  <a:pt x="15609" y="11494"/>
                </a:lnTo>
                <a:lnTo>
                  <a:pt x="15774" y="11139"/>
                </a:lnTo>
                <a:lnTo>
                  <a:pt x="15921" y="10774"/>
                </a:lnTo>
                <a:lnTo>
                  <a:pt x="16050" y="10402"/>
                </a:lnTo>
                <a:lnTo>
                  <a:pt x="16160" y="10021"/>
                </a:lnTo>
                <a:lnTo>
                  <a:pt x="16253" y="9634"/>
                </a:lnTo>
                <a:lnTo>
                  <a:pt x="16325" y="9239"/>
                </a:lnTo>
                <a:lnTo>
                  <a:pt x="16377" y="8838"/>
                </a:lnTo>
                <a:lnTo>
                  <a:pt x="16409" y="8431"/>
                </a:lnTo>
                <a:lnTo>
                  <a:pt x="16419" y="8018"/>
                </a:lnTo>
                <a:lnTo>
                  <a:pt x="16409" y="7605"/>
                </a:lnTo>
                <a:lnTo>
                  <a:pt x="16377" y="7198"/>
                </a:lnTo>
                <a:lnTo>
                  <a:pt x="16325" y="6797"/>
                </a:lnTo>
                <a:lnTo>
                  <a:pt x="16253" y="6402"/>
                </a:lnTo>
                <a:lnTo>
                  <a:pt x="16160" y="6014"/>
                </a:lnTo>
                <a:lnTo>
                  <a:pt x="16050" y="5634"/>
                </a:lnTo>
                <a:lnTo>
                  <a:pt x="15921" y="5261"/>
                </a:lnTo>
                <a:lnTo>
                  <a:pt x="15774" y="4897"/>
                </a:lnTo>
                <a:lnTo>
                  <a:pt x="15609" y="4541"/>
                </a:lnTo>
                <a:lnTo>
                  <a:pt x="15428" y="4195"/>
                </a:lnTo>
                <a:lnTo>
                  <a:pt x="15231" y="3861"/>
                </a:lnTo>
                <a:lnTo>
                  <a:pt x="15017" y="3535"/>
                </a:lnTo>
                <a:lnTo>
                  <a:pt x="14788" y="3220"/>
                </a:lnTo>
                <a:lnTo>
                  <a:pt x="14544" y="2918"/>
                </a:lnTo>
                <a:lnTo>
                  <a:pt x="14287" y="2627"/>
                </a:lnTo>
                <a:lnTo>
                  <a:pt x="14015" y="2348"/>
                </a:lnTo>
                <a:lnTo>
                  <a:pt x="13729" y="2083"/>
                </a:lnTo>
                <a:lnTo>
                  <a:pt x="13432" y="1831"/>
                </a:lnTo>
                <a:lnTo>
                  <a:pt x="13122" y="1593"/>
                </a:lnTo>
                <a:lnTo>
                  <a:pt x="12800" y="1369"/>
                </a:lnTo>
                <a:lnTo>
                  <a:pt x="12466" y="1161"/>
                </a:lnTo>
                <a:lnTo>
                  <a:pt x="12122" y="967"/>
                </a:lnTo>
                <a:lnTo>
                  <a:pt x="11768" y="791"/>
                </a:lnTo>
                <a:lnTo>
                  <a:pt x="11405" y="630"/>
                </a:lnTo>
                <a:lnTo>
                  <a:pt x="11033" y="486"/>
                </a:lnTo>
                <a:lnTo>
                  <a:pt x="10651" y="361"/>
                </a:lnTo>
                <a:lnTo>
                  <a:pt x="10261" y="253"/>
                </a:lnTo>
                <a:lnTo>
                  <a:pt x="9864" y="162"/>
                </a:lnTo>
                <a:lnTo>
                  <a:pt x="9459" y="92"/>
                </a:lnTo>
                <a:lnTo>
                  <a:pt x="9049" y="41"/>
                </a:lnTo>
                <a:lnTo>
                  <a:pt x="8632" y="10"/>
                </a:lnTo>
                <a:lnTo>
                  <a:pt x="82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25C03F-90B2-C14F-A67D-8055AC001EB5}"/>
              </a:ext>
            </a:extLst>
          </p:cNvPr>
          <p:cNvSpPr txBox="1"/>
          <p:nvPr/>
        </p:nvSpPr>
        <p:spPr bwMode="auto">
          <a:xfrm>
            <a:off x="1273660" y="3820779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调用方式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39DA9C-B670-044D-84B1-6BB6EE047F20}"/>
              </a:ext>
            </a:extLst>
          </p:cNvPr>
          <p:cNvSpPr/>
          <p:nvPr/>
        </p:nvSpPr>
        <p:spPr bwMode="auto">
          <a:xfrm>
            <a:off x="1273660" y="4262586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用户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指定本地的模型路径，使用模型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保存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工具保存模型参数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Freeform 82">
            <a:extLst>
              <a:ext uri="{FF2B5EF4-FFF2-40B4-BE49-F238E27FC236}">
                <a16:creationId xmlns:a16="http://schemas.microsoft.com/office/drawing/2014/main" id="{66F82E62-6063-6941-BFA3-E4A4AE30C5FD}"/>
              </a:ext>
            </a:extLst>
          </p:cNvPr>
          <p:cNvSpPr>
            <a:spLocks noEditPoints="1"/>
          </p:cNvSpPr>
          <p:nvPr/>
        </p:nvSpPr>
        <p:spPr bwMode="auto">
          <a:xfrm>
            <a:off x="633831" y="3820779"/>
            <a:ext cx="387242" cy="339945"/>
          </a:xfrm>
          <a:custGeom>
            <a:avLst/>
            <a:gdLst>
              <a:gd name="T0" fmla="*/ 110 w 111"/>
              <a:gd name="T1" fmla="*/ 13 h 97"/>
              <a:gd name="T2" fmla="*/ 101 w 111"/>
              <a:gd name="T3" fmla="*/ 3 h 97"/>
              <a:gd name="T4" fmla="*/ 96 w 111"/>
              <a:gd name="T5" fmla="*/ 3 h 97"/>
              <a:gd name="T6" fmla="*/ 95 w 111"/>
              <a:gd name="T7" fmla="*/ 5 h 97"/>
              <a:gd name="T8" fmla="*/ 92 w 111"/>
              <a:gd name="T9" fmla="*/ 6 h 97"/>
              <a:gd name="T10" fmla="*/ 92 w 111"/>
              <a:gd name="T11" fmla="*/ 6 h 97"/>
              <a:gd name="T12" fmla="*/ 67 w 111"/>
              <a:gd name="T13" fmla="*/ 32 h 97"/>
              <a:gd name="T14" fmla="*/ 66 w 111"/>
              <a:gd name="T15" fmla="*/ 37 h 97"/>
              <a:gd name="T16" fmla="*/ 68 w 111"/>
              <a:gd name="T17" fmla="*/ 41 h 97"/>
              <a:gd name="T18" fmla="*/ 68 w 111"/>
              <a:gd name="T19" fmla="*/ 41 h 97"/>
              <a:gd name="T20" fmla="*/ 69 w 111"/>
              <a:gd name="T21" fmla="*/ 41 h 97"/>
              <a:gd name="T22" fmla="*/ 63 w 111"/>
              <a:gd name="T23" fmla="*/ 46 h 97"/>
              <a:gd name="T24" fmla="*/ 45 w 111"/>
              <a:gd name="T25" fmla="*/ 28 h 97"/>
              <a:gd name="T26" fmla="*/ 39 w 111"/>
              <a:gd name="T27" fmla="*/ 7 h 97"/>
              <a:gd name="T28" fmla="*/ 18 w 111"/>
              <a:gd name="T29" fmla="*/ 1 h 97"/>
              <a:gd name="T30" fmla="*/ 30 w 111"/>
              <a:gd name="T31" fmla="*/ 14 h 97"/>
              <a:gd name="T32" fmla="*/ 27 w 111"/>
              <a:gd name="T33" fmla="*/ 26 h 97"/>
              <a:gd name="T34" fmla="*/ 15 w 111"/>
              <a:gd name="T35" fmla="*/ 29 h 97"/>
              <a:gd name="T36" fmla="*/ 3 w 111"/>
              <a:gd name="T37" fmla="*/ 17 h 97"/>
              <a:gd name="T38" fmla="*/ 9 w 111"/>
              <a:gd name="T39" fmla="*/ 37 h 97"/>
              <a:gd name="T40" fmla="*/ 31 w 111"/>
              <a:gd name="T41" fmla="*/ 43 h 97"/>
              <a:gd name="T42" fmla="*/ 31 w 111"/>
              <a:gd name="T43" fmla="*/ 43 h 97"/>
              <a:gd name="T44" fmla="*/ 48 w 111"/>
              <a:gd name="T45" fmla="*/ 60 h 97"/>
              <a:gd name="T46" fmla="*/ 32 w 111"/>
              <a:gd name="T47" fmla="*/ 78 h 97"/>
              <a:gd name="T48" fmla="*/ 31 w 111"/>
              <a:gd name="T49" fmla="*/ 77 h 97"/>
              <a:gd name="T50" fmla="*/ 26 w 111"/>
              <a:gd name="T51" fmla="*/ 80 h 97"/>
              <a:gd name="T52" fmla="*/ 18 w 111"/>
              <a:gd name="T53" fmla="*/ 93 h 97"/>
              <a:gd name="T54" fmla="*/ 20 w 111"/>
              <a:gd name="T55" fmla="*/ 95 h 97"/>
              <a:gd name="T56" fmla="*/ 33 w 111"/>
              <a:gd name="T57" fmla="*/ 87 h 97"/>
              <a:gd name="T58" fmla="*/ 37 w 111"/>
              <a:gd name="T59" fmla="*/ 83 h 97"/>
              <a:gd name="T60" fmla="*/ 35 w 111"/>
              <a:gd name="T61" fmla="*/ 82 h 97"/>
              <a:gd name="T62" fmla="*/ 53 w 111"/>
              <a:gd name="T63" fmla="*/ 64 h 97"/>
              <a:gd name="T64" fmla="*/ 82 w 111"/>
              <a:gd name="T65" fmla="*/ 93 h 97"/>
              <a:gd name="T66" fmla="*/ 89 w 111"/>
              <a:gd name="T67" fmla="*/ 97 h 97"/>
              <a:gd name="T68" fmla="*/ 96 w 111"/>
              <a:gd name="T69" fmla="*/ 93 h 97"/>
              <a:gd name="T70" fmla="*/ 96 w 111"/>
              <a:gd name="T71" fmla="*/ 79 h 97"/>
              <a:gd name="T72" fmla="*/ 67 w 111"/>
              <a:gd name="T73" fmla="*/ 50 h 97"/>
              <a:gd name="T74" fmla="*/ 72 w 111"/>
              <a:gd name="T75" fmla="*/ 45 h 97"/>
              <a:gd name="T76" fmla="*/ 75 w 111"/>
              <a:gd name="T77" fmla="*/ 47 h 97"/>
              <a:gd name="T78" fmla="*/ 82 w 111"/>
              <a:gd name="T79" fmla="*/ 46 h 97"/>
              <a:gd name="T80" fmla="*/ 106 w 111"/>
              <a:gd name="T81" fmla="*/ 21 h 97"/>
              <a:gd name="T82" fmla="*/ 106 w 111"/>
              <a:gd name="T83" fmla="*/ 20 h 97"/>
              <a:gd name="T84" fmla="*/ 106 w 111"/>
              <a:gd name="T85" fmla="*/ 20 h 97"/>
              <a:gd name="T86" fmla="*/ 107 w 111"/>
              <a:gd name="T87" fmla="*/ 18 h 97"/>
              <a:gd name="T88" fmla="*/ 110 w 111"/>
              <a:gd name="T89" fmla="*/ 18 h 97"/>
              <a:gd name="T90" fmla="*/ 110 w 111"/>
              <a:gd name="T91" fmla="*/ 13 h 97"/>
              <a:gd name="T92" fmla="*/ 90 w 111"/>
              <a:gd name="T93" fmla="*/ 84 h 97"/>
              <a:gd name="T94" fmla="*/ 94 w 111"/>
              <a:gd name="T95" fmla="*/ 87 h 97"/>
              <a:gd name="T96" fmla="*/ 90 w 111"/>
              <a:gd name="T97" fmla="*/ 92 h 97"/>
              <a:gd name="T98" fmla="*/ 86 w 111"/>
              <a:gd name="T99" fmla="*/ 87 h 97"/>
              <a:gd name="T100" fmla="*/ 90 w 111"/>
              <a:gd name="T101" fmla="*/ 84 h 97"/>
              <a:gd name="T102" fmla="*/ 76 w 111"/>
              <a:gd name="T103" fmla="*/ 32 h 97"/>
              <a:gd name="T104" fmla="*/ 74 w 111"/>
              <a:gd name="T105" fmla="*/ 31 h 97"/>
              <a:gd name="T106" fmla="*/ 93 w 111"/>
              <a:gd name="T107" fmla="*/ 13 h 97"/>
              <a:gd name="T108" fmla="*/ 95 w 111"/>
              <a:gd name="T109" fmla="*/ 14 h 97"/>
              <a:gd name="T110" fmla="*/ 76 w 111"/>
              <a:gd name="T111" fmla="*/ 32 h 97"/>
              <a:gd name="T112" fmla="*/ 76 w 111"/>
              <a:gd name="T113" fmla="*/ 32 h 97"/>
              <a:gd name="T114" fmla="*/ 82 w 111"/>
              <a:gd name="T115" fmla="*/ 39 h 97"/>
              <a:gd name="T116" fmla="*/ 80 w 111"/>
              <a:gd name="T117" fmla="*/ 37 h 97"/>
              <a:gd name="T118" fmla="*/ 99 w 111"/>
              <a:gd name="T119" fmla="*/ 18 h 97"/>
              <a:gd name="T120" fmla="*/ 101 w 111"/>
              <a:gd name="T121" fmla="*/ 20 h 97"/>
              <a:gd name="T122" fmla="*/ 82 w 111"/>
              <a:gd name="T123" fmla="*/ 39 h 97"/>
              <a:gd name="T124" fmla="*/ 82 w 111"/>
              <a:gd name="T125" fmla="*/ 3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1" h="97">
                <a:moveTo>
                  <a:pt x="110" y="13"/>
                </a:moveTo>
                <a:cubicBezTo>
                  <a:pt x="101" y="3"/>
                  <a:pt x="101" y="3"/>
                  <a:pt x="101" y="3"/>
                </a:cubicBezTo>
                <a:cubicBezTo>
                  <a:pt x="99" y="1"/>
                  <a:pt x="97" y="1"/>
                  <a:pt x="96" y="3"/>
                </a:cubicBezTo>
                <a:cubicBezTo>
                  <a:pt x="95" y="4"/>
                  <a:pt x="95" y="4"/>
                  <a:pt x="95" y="5"/>
                </a:cubicBezTo>
                <a:cubicBezTo>
                  <a:pt x="94" y="5"/>
                  <a:pt x="93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67" y="32"/>
                  <a:pt x="67" y="32"/>
                  <a:pt x="67" y="32"/>
                </a:cubicBezTo>
                <a:cubicBezTo>
                  <a:pt x="67" y="33"/>
                  <a:pt x="67" y="36"/>
                  <a:pt x="66" y="37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3" y="46"/>
                  <a:pt x="63" y="46"/>
                  <a:pt x="63" y="46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1"/>
                  <a:pt x="45" y="13"/>
                  <a:pt x="39" y="7"/>
                </a:cubicBezTo>
                <a:cubicBezTo>
                  <a:pt x="34" y="1"/>
                  <a:pt x="25" y="0"/>
                  <a:pt x="18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26"/>
                  <a:pt x="27" y="26"/>
                  <a:pt x="27" y="26"/>
                </a:cubicBezTo>
                <a:cubicBezTo>
                  <a:pt x="15" y="29"/>
                  <a:pt x="15" y="29"/>
                  <a:pt x="15" y="29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3"/>
                  <a:pt x="3" y="32"/>
                  <a:pt x="9" y="37"/>
                </a:cubicBezTo>
                <a:cubicBezTo>
                  <a:pt x="14" y="43"/>
                  <a:pt x="23" y="46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48" y="60"/>
                  <a:pt x="48" y="60"/>
                  <a:pt x="48" y="60"/>
                </a:cubicBezTo>
                <a:cubicBezTo>
                  <a:pt x="32" y="78"/>
                  <a:pt x="32" y="78"/>
                  <a:pt x="32" y="78"/>
                </a:cubicBezTo>
                <a:cubicBezTo>
                  <a:pt x="31" y="77"/>
                  <a:pt x="31" y="77"/>
                  <a:pt x="31" y="77"/>
                </a:cubicBezTo>
                <a:cubicBezTo>
                  <a:pt x="26" y="80"/>
                  <a:pt x="26" y="80"/>
                  <a:pt x="26" y="80"/>
                </a:cubicBezTo>
                <a:cubicBezTo>
                  <a:pt x="18" y="93"/>
                  <a:pt x="18" y="93"/>
                  <a:pt x="18" y="93"/>
                </a:cubicBezTo>
                <a:cubicBezTo>
                  <a:pt x="20" y="95"/>
                  <a:pt x="20" y="95"/>
                  <a:pt x="20" y="95"/>
                </a:cubicBezTo>
                <a:cubicBezTo>
                  <a:pt x="33" y="87"/>
                  <a:pt x="33" y="87"/>
                  <a:pt x="33" y="87"/>
                </a:cubicBezTo>
                <a:cubicBezTo>
                  <a:pt x="37" y="83"/>
                  <a:pt x="37" y="83"/>
                  <a:pt x="37" y="83"/>
                </a:cubicBezTo>
                <a:cubicBezTo>
                  <a:pt x="35" y="82"/>
                  <a:pt x="35" y="82"/>
                  <a:pt x="35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6" y="97"/>
                  <a:pt x="89" y="97"/>
                </a:cubicBezTo>
                <a:cubicBezTo>
                  <a:pt x="91" y="97"/>
                  <a:pt x="94" y="96"/>
                  <a:pt x="96" y="93"/>
                </a:cubicBezTo>
                <a:cubicBezTo>
                  <a:pt x="101" y="89"/>
                  <a:pt x="101" y="83"/>
                  <a:pt x="96" y="79"/>
                </a:cubicBezTo>
                <a:cubicBezTo>
                  <a:pt x="67" y="50"/>
                  <a:pt x="67" y="50"/>
                  <a:pt x="67" y="50"/>
                </a:cubicBezTo>
                <a:cubicBezTo>
                  <a:pt x="72" y="45"/>
                  <a:pt x="72" y="45"/>
                  <a:pt x="72" y="45"/>
                </a:cubicBezTo>
                <a:cubicBezTo>
                  <a:pt x="75" y="47"/>
                  <a:pt x="75" y="47"/>
                  <a:pt x="75" y="47"/>
                </a:cubicBezTo>
                <a:cubicBezTo>
                  <a:pt x="77" y="46"/>
                  <a:pt x="79" y="46"/>
                  <a:pt x="82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07" y="19"/>
                  <a:pt x="107" y="19"/>
                  <a:pt x="107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6"/>
                  <a:pt x="111" y="14"/>
                  <a:pt x="110" y="13"/>
                </a:cubicBezTo>
                <a:close/>
                <a:moveTo>
                  <a:pt x="90" y="84"/>
                </a:moveTo>
                <a:cubicBezTo>
                  <a:pt x="92" y="84"/>
                  <a:pt x="94" y="86"/>
                  <a:pt x="94" y="87"/>
                </a:cubicBezTo>
                <a:cubicBezTo>
                  <a:pt x="94" y="90"/>
                  <a:pt x="92" y="92"/>
                  <a:pt x="90" y="92"/>
                </a:cubicBezTo>
                <a:cubicBezTo>
                  <a:pt x="87" y="92"/>
                  <a:pt x="86" y="90"/>
                  <a:pt x="86" y="87"/>
                </a:cubicBezTo>
                <a:cubicBezTo>
                  <a:pt x="86" y="86"/>
                  <a:pt x="87" y="84"/>
                  <a:pt x="90" y="84"/>
                </a:cubicBezTo>
                <a:close/>
                <a:moveTo>
                  <a:pt x="76" y="32"/>
                </a:moveTo>
                <a:cubicBezTo>
                  <a:pt x="74" y="31"/>
                  <a:pt x="74" y="31"/>
                  <a:pt x="74" y="31"/>
                </a:cubicBezTo>
                <a:cubicBezTo>
                  <a:pt x="93" y="13"/>
                  <a:pt x="93" y="13"/>
                  <a:pt x="93" y="13"/>
                </a:cubicBezTo>
                <a:cubicBezTo>
                  <a:pt x="95" y="14"/>
                  <a:pt x="95" y="14"/>
                  <a:pt x="95" y="14"/>
                </a:cubicBezTo>
                <a:cubicBezTo>
                  <a:pt x="76" y="32"/>
                  <a:pt x="76" y="32"/>
                  <a:pt x="76" y="32"/>
                </a:cubicBezTo>
                <a:cubicBezTo>
                  <a:pt x="76" y="32"/>
                  <a:pt x="76" y="32"/>
                  <a:pt x="76" y="32"/>
                </a:cubicBezTo>
                <a:close/>
                <a:moveTo>
                  <a:pt x="82" y="39"/>
                </a:moveTo>
                <a:cubicBezTo>
                  <a:pt x="80" y="37"/>
                  <a:pt x="80" y="37"/>
                  <a:pt x="80" y="37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1" name="直接连接符 76">
            <a:extLst>
              <a:ext uri="{FF2B5EF4-FFF2-40B4-BE49-F238E27FC236}">
                <a16:creationId xmlns:a16="http://schemas.microsoft.com/office/drawing/2014/main" id="{6CB1F817-7A8A-334A-A962-B157CCBD6122}"/>
              </a:ext>
            </a:extLst>
          </p:cNvPr>
          <p:cNvCxnSpPr/>
          <p:nvPr/>
        </p:nvCxnSpPr>
        <p:spPr>
          <a:xfrm>
            <a:off x="1360530" y="3365594"/>
            <a:ext cx="4241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0B4BCC0-7812-904C-9D7D-382BDFB32C64}"/>
              </a:ext>
            </a:extLst>
          </p:cNvPr>
          <p:cNvSpPr/>
          <p:nvPr/>
        </p:nvSpPr>
        <p:spPr>
          <a:xfrm>
            <a:off x="466969" y="2252496"/>
            <a:ext cx="720966" cy="72096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4A6C07-3836-A043-B616-439B112D6255}"/>
              </a:ext>
            </a:extLst>
          </p:cNvPr>
          <p:cNvSpPr txBox="1"/>
          <p:nvPr/>
        </p:nvSpPr>
        <p:spPr bwMode="auto">
          <a:xfrm>
            <a:off x="1273660" y="2059217"/>
            <a:ext cx="4328670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b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设计目标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C61493D-0BCB-7B4C-88F4-EAAE1DAE6F25}"/>
              </a:ext>
            </a:extLst>
          </p:cNvPr>
          <p:cNvSpPr/>
          <p:nvPr/>
        </p:nvSpPr>
        <p:spPr bwMode="auto">
          <a:xfrm>
            <a:off x="1273660" y="2501024"/>
            <a:ext cx="4328670" cy="6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为用户提供保存模型的工具以便于在算法中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保存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训练好的模型。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analytics_155894">
            <a:extLst>
              <a:ext uri="{FF2B5EF4-FFF2-40B4-BE49-F238E27FC236}">
                <a16:creationId xmlns:a16="http://schemas.microsoft.com/office/drawing/2014/main" id="{3A0CEDAA-A0ED-8E42-9DB8-C7CC3FE167E7}"/>
              </a:ext>
            </a:extLst>
          </p:cNvPr>
          <p:cNvSpPr>
            <a:spLocks noChangeAspect="1"/>
          </p:cNvSpPr>
          <p:nvPr/>
        </p:nvSpPr>
        <p:spPr bwMode="auto">
          <a:xfrm>
            <a:off x="638032" y="2441584"/>
            <a:ext cx="378840" cy="342790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26" name="Picture 1">
            <a:extLst>
              <a:ext uri="{FF2B5EF4-FFF2-40B4-BE49-F238E27FC236}">
                <a16:creationId xmlns:a16="http://schemas.microsoft.com/office/drawing/2014/main" id="{636400CE-003A-A049-88E4-F6D743A8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55" y="1547206"/>
            <a:ext cx="6150602" cy="443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6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241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评审检查表设计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2400" dirty="0"/>
              <a:t>评审检查表格式</a:t>
            </a:r>
            <a:endParaRPr lang="zh-CN" altLang="en-US" sz="2200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A2E21FC-51E7-A74F-8230-3D5C477BA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691474"/>
              </p:ext>
            </p:extLst>
          </p:nvPr>
        </p:nvGraphicFramePr>
        <p:xfrm>
          <a:off x="1033919" y="2230039"/>
          <a:ext cx="3322181" cy="3738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8B856BA-ED5D-4F6A-993B-97C35E041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44" y="3806709"/>
            <a:ext cx="4536077" cy="1448265"/>
          </a:xfrm>
          <a:prstGeom prst="rect">
            <a:avLst/>
          </a:prstGeom>
          <a:ln>
            <a:solidFill>
              <a:srgbClr val="3E4351"/>
            </a:solidFill>
          </a:ln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166DBC8-EEE3-416C-9F45-9F6F4DB144D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0401" y="3691586"/>
            <a:ext cx="1507343" cy="839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0F20D5D-C1C7-4E34-A411-E61346516B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744" y="1002226"/>
            <a:ext cx="4536077" cy="2657858"/>
          </a:xfrm>
          <a:prstGeom prst="rect">
            <a:avLst/>
          </a:prstGeom>
          <a:ln>
            <a:solidFill>
              <a:srgbClr val="3E4351"/>
            </a:solidFill>
          </a:ln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ED593E9-81F9-45D8-9D12-ADEC5349451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220401" y="2331155"/>
            <a:ext cx="1507343" cy="947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450D0B74-C754-4D88-9B14-74D132F99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7744" y="5364021"/>
            <a:ext cx="4536077" cy="1140549"/>
          </a:xfrm>
          <a:prstGeom prst="rect">
            <a:avLst/>
          </a:prstGeom>
          <a:ln>
            <a:solidFill>
              <a:srgbClr val="3E4351"/>
            </a:solidFill>
          </a:ln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92C8B25-1D25-49DE-9516-FC6E7118179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20401" y="5811568"/>
            <a:ext cx="1507343" cy="122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82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45072325-55F4-0641-BD36-F6888B0C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24103"/>
            <a:ext cx="10801349" cy="1015999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评审检查表设计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sz="2400" dirty="0"/>
              <a:t>评审检查表格式</a:t>
            </a:r>
            <a:endParaRPr lang="zh-CN" altLang="en-US" sz="22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283422B-66D4-4881-BCFA-573FB166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81" y="2272061"/>
            <a:ext cx="9364836" cy="28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43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PRING_RESOURCE_PATHS_HASH_PRESENTER" val="61edc35405d509c4ed9c9832b49b14b11d2314"/>
  <p:tag name="ISLIDE.THEME" val="73436fd3-0399-428e-adf6-53b7fd47cca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毕业主题1">
  <a:themeElements>
    <a:clrScheme name="自定义 6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A79D"/>
      </a:accent1>
      <a:accent2>
        <a:srgbClr val="525863"/>
      </a:accent2>
      <a:accent3>
        <a:srgbClr val="8496B0"/>
      </a:accent3>
      <a:accent4>
        <a:srgbClr val="44546A"/>
      </a:accent4>
      <a:accent5>
        <a:srgbClr val="89B4CF"/>
      </a:accent5>
      <a:accent6>
        <a:srgbClr val="89CFB1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毕业主题1" id="{9AC18EE4-8EBC-4BBA-8975-69CE8062BDF8}" vid="{ECAC58BA-9EF3-4199-977C-E3FFD03E0BE9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338</TotalTime>
  <Words>739</Words>
  <Application>Microsoft Office PowerPoint</Application>
  <PresentationFormat>宽屏</PresentationFormat>
  <Paragraphs>92</Paragraphs>
  <Slides>14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宋体</vt:lpstr>
      <vt:lpstr>Microsoft YaHei</vt:lpstr>
      <vt:lpstr>Microsoft YaHei</vt:lpstr>
      <vt:lpstr>Arial</vt:lpstr>
      <vt:lpstr>Calibri</vt:lpstr>
      <vt:lpstr>Segoe UI Light</vt:lpstr>
      <vt:lpstr>毕业主题1</vt:lpstr>
      <vt:lpstr>OfficePLUS</vt:lpstr>
      <vt:lpstr>PowerPoint 演示文稿</vt:lpstr>
      <vt:lpstr>PowerPoint 演示文稿</vt:lpstr>
      <vt:lpstr>计划书改进</vt:lpstr>
      <vt:lpstr>需求说明书改进      ——用例图修改</vt:lpstr>
      <vt:lpstr>需求说明书改进      ——处理数据</vt:lpstr>
      <vt:lpstr>需求说明书改进      ——加载模型</vt:lpstr>
      <vt:lpstr>需求说明书改进      ——保存模型</vt:lpstr>
      <vt:lpstr>    评审检查表设计  评审检查表格式</vt:lpstr>
      <vt:lpstr>    评审检查表设计  评审检查表格式</vt:lpstr>
      <vt:lpstr>版本改进及配置部分展示</vt:lpstr>
      <vt:lpstr>    数据初步展示           ——项目计划部分</vt:lpstr>
      <vt:lpstr>    数据初步展示           ——工作量部分</vt:lpstr>
      <vt:lpstr>    数据初步展示           ——工作量部分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崇智 张</cp:lastModifiedBy>
  <cp:revision>71</cp:revision>
  <cp:lastPrinted>2017-09-28T16:00:00Z</cp:lastPrinted>
  <dcterms:created xsi:type="dcterms:W3CDTF">2017-09-28T16:00:00Z</dcterms:created>
  <dcterms:modified xsi:type="dcterms:W3CDTF">2020-04-02T15:08:34Z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73436fd3-0399-428e-adf6-53b7fd47cca9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2019-01-03T07:40:53.5655075Z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